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21" r:id="rId3"/>
    <p:sldId id="492" r:id="rId5"/>
    <p:sldId id="340" r:id="rId6"/>
    <p:sldId id="341" r:id="rId7"/>
    <p:sldId id="342" r:id="rId8"/>
    <p:sldId id="343" r:id="rId9"/>
    <p:sldId id="509" r:id="rId10"/>
    <p:sldId id="510" r:id="rId11"/>
    <p:sldId id="320" r:id="rId12"/>
    <p:sldId id="294" r:id="rId13"/>
    <p:sldId id="323" r:id="rId14"/>
    <p:sldId id="496" r:id="rId15"/>
    <p:sldId id="498" r:id="rId16"/>
    <p:sldId id="499" r:id="rId17"/>
    <p:sldId id="500" r:id="rId18"/>
    <p:sldId id="501" r:id="rId19"/>
    <p:sldId id="502" r:id="rId20"/>
    <p:sldId id="324" r:id="rId21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lgates" initials="B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510" y="-96"/>
      </p:cViewPr>
      <p:guideLst>
        <p:guide orient="horz" pos="2207"/>
        <p:guide pos="38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29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A891-F9A3-44B5-B733-09602E748D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F1ADB-5708-424B-B98F-4FE8806552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59393"/>
          <p:cNvSpPr>
            <a:spLocks noRot="1" noTextEdit="1"/>
          </p:cNvSpPr>
          <p:nvPr>
            <p:ph type="sldImg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4578" name="文本占位符 59394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zh-CN" dirty="0"/>
          </a:p>
        </p:txBody>
      </p:sp>
      <p:sp>
        <p:nvSpPr>
          <p:cNvPr id="2457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  <p:custDataLst>
              <p:tags r:id="rId4"/>
            </p:custDataLst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  <p:custDataLst>
              <p:tags r:id="rId5"/>
            </p:custDataLst>
          </p:nvPr>
        </p:nvSpPr>
        <p:spPr>
          <a:xfrm>
            <a:off x="189878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  <p:custDataLst>
              <p:tags r:id="rId6"/>
            </p:custDataLst>
          </p:nvPr>
        </p:nvSpPr>
        <p:spPr>
          <a:xfrm>
            <a:off x="486296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  <p:custDataLst>
              <p:tags r:id="rId7"/>
            </p:custDataLst>
          </p:nvPr>
        </p:nvSpPr>
        <p:spPr>
          <a:xfrm>
            <a:off x="782714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image" Target="../media/image3.png"/><Relationship Id="rId7" Type="http://schemas.openxmlformats.org/officeDocument/2006/relationships/tags" Target="../tags/tag64.xml"/><Relationship Id="rId6" Type="http://schemas.openxmlformats.org/officeDocument/2006/relationships/image" Target="../media/image2.png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image" Target="../media/image1.emf"/><Relationship Id="rId2" Type="http://schemas.openxmlformats.org/officeDocument/2006/relationships/tags" Target="../tags/tag61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6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73.xml"/><Relationship Id="rId5" Type="http://schemas.openxmlformats.org/officeDocument/2006/relationships/image" Target="../media/image5.jpeg"/><Relationship Id="rId4" Type="http://schemas.openxmlformats.org/officeDocument/2006/relationships/tags" Target="../tags/tag72.xml"/><Relationship Id="rId3" Type="http://schemas.openxmlformats.org/officeDocument/2006/relationships/hyperlink" Target="http://baike.baidu.com/pic/1/1145714620894148.jpg" TargetMode="External"/><Relationship Id="rId2" Type="http://schemas.openxmlformats.org/officeDocument/2006/relationships/image" Target="../media/image4.png"/><Relationship Id="rId1" Type="http://schemas.openxmlformats.org/officeDocument/2006/relationships/tags" Target="../tags/tag7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76.xml"/><Relationship Id="rId5" Type="http://schemas.openxmlformats.org/officeDocument/2006/relationships/image" Target="../media/image5.jpeg"/><Relationship Id="rId4" Type="http://schemas.openxmlformats.org/officeDocument/2006/relationships/tags" Target="../tags/tag75.xml"/><Relationship Id="rId3" Type="http://schemas.openxmlformats.org/officeDocument/2006/relationships/hyperlink" Target="http://baike.baidu.com/pic/1/1145714620894148.jpg" TargetMode="External"/><Relationship Id="rId2" Type="http://schemas.openxmlformats.org/officeDocument/2006/relationships/image" Target="../media/image4.png"/><Relationship Id="rId1" Type="http://schemas.openxmlformats.org/officeDocument/2006/relationships/tags" Target="../tags/tag7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79.xml"/><Relationship Id="rId5" Type="http://schemas.openxmlformats.org/officeDocument/2006/relationships/image" Target="../media/image5.jpeg"/><Relationship Id="rId4" Type="http://schemas.openxmlformats.org/officeDocument/2006/relationships/tags" Target="../tags/tag78.xml"/><Relationship Id="rId3" Type="http://schemas.openxmlformats.org/officeDocument/2006/relationships/hyperlink" Target="http://baike.baidu.com/pic/1/1145714620894148.jpg" TargetMode="External"/><Relationship Id="rId2" Type="http://schemas.openxmlformats.org/officeDocument/2006/relationships/image" Target="../media/image4.png"/><Relationship Id="rId1" Type="http://schemas.openxmlformats.org/officeDocument/2006/relationships/tags" Target="../tags/tag77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2.xml"/><Relationship Id="rId5" Type="http://schemas.openxmlformats.org/officeDocument/2006/relationships/image" Target="../media/image5.jpeg"/><Relationship Id="rId4" Type="http://schemas.openxmlformats.org/officeDocument/2006/relationships/tags" Target="../tags/tag81.xml"/><Relationship Id="rId3" Type="http://schemas.openxmlformats.org/officeDocument/2006/relationships/hyperlink" Target="http://baike.baidu.com/pic/1/1145714620894148.jpg" TargetMode="External"/><Relationship Id="rId2" Type="http://schemas.openxmlformats.org/officeDocument/2006/relationships/image" Target="../media/image4.png"/><Relationship Id="rId1" Type="http://schemas.openxmlformats.org/officeDocument/2006/relationships/tags" Target="../tags/tag8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image" Target="../media/image1.emf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image" Target="../media/image6.jpeg"/><Relationship Id="rId10" Type="http://schemas.openxmlformats.org/officeDocument/2006/relationships/notesSlide" Target="../notesSlides/notesSlide3.xml"/><Relationship Id="rId1" Type="http://schemas.openxmlformats.org/officeDocument/2006/relationships/tags" Target="../tags/tag8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96.xml"/><Relationship Id="rId6" Type="http://schemas.openxmlformats.org/officeDocument/2006/relationships/image" Target="../media/image1.emf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image" Target="../media/image7.png"/><Relationship Id="rId1" Type="http://schemas.openxmlformats.org/officeDocument/2006/relationships/tags" Target="../tags/tag9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3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image" Target="../media/image8.png"/><Relationship Id="rId1" Type="http://schemas.openxmlformats.org/officeDocument/2006/relationships/tags" Target="../tags/tag10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1.emf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>
            <p:custDataLst>
              <p:tags r:id="rId1"/>
            </p:custDataLst>
          </p:nvPr>
        </p:nvGrpSpPr>
        <p:grpSpPr>
          <a:xfrm>
            <a:off x="1226967" y="385055"/>
            <a:ext cx="4113620" cy="1400176"/>
            <a:chOff x="0" y="0"/>
            <a:chExt cx="4113649" cy="1400182"/>
          </a:xfrm>
        </p:grpSpPr>
        <p:pic>
          <p:nvPicPr>
            <p:cNvPr id="15" name="Picture 3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2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041815" y="354918"/>
              <a:ext cx="3071834" cy="58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3200" b="1">
                <a:latin typeface="隶书" panose="02010509060101010101" pitchFamily="49" charset="-122"/>
                <a:ea typeface="微软简标宋" pitchFamily="2" charset="-122"/>
              </a:endParaRPr>
            </a:p>
          </p:txBody>
        </p:sp>
      </p:grpSp>
      <p:pic>
        <p:nvPicPr>
          <p:cNvPr id="17" name="图片 16" descr="88303bd94b425f5906ef5595c1eb2b9c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51490" y="-68100"/>
            <a:ext cx="4110355" cy="73634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6" t="2462" r="4234" b="56307"/>
          <a:stretch>
            <a:fillRect/>
          </a:stretch>
        </p:blipFill>
        <p:spPr>
          <a:xfrm>
            <a:off x="2181225" y="222250"/>
            <a:ext cx="8063230" cy="5339715"/>
          </a:xfrm>
          <a:prstGeom prst="rect">
            <a:avLst/>
          </a:prstGeom>
        </p:spPr>
      </p:pic>
      <p:sp>
        <p:nvSpPr>
          <p:cNvPr id="20" name="椭圆 19"/>
          <p:cNvSpPr/>
          <p:nvPr>
            <p:custDataLst>
              <p:tags r:id="rId9"/>
            </p:custDataLst>
          </p:nvPr>
        </p:nvSpPr>
        <p:spPr>
          <a:xfrm>
            <a:off x="383540" y="1467485"/>
            <a:ext cx="2981325" cy="19729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1" name="文本框 4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57860" y="1887855"/>
            <a:ext cx="2498090" cy="144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4400" b="1">
                <a:latin typeface="楷体" panose="02010609060101010101" pitchFamily="49" charset="-122"/>
                <a:ea typeface="楷体" panose="02010609060101010101" pitchFamily="49" charset="-122"/>
              </a:rPr>
              <a:t>秋兴八首</a:t>
            </a:r>
            <a:endParaRPr lang="zh-CN" altLang="zh-CN" sz="4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sz="4400" b="1">
                <a:latin typeface="楷体" panose="02010609060101010101" pitchFamily="49" charset="-122"/>
                <a:ea typeface="楷体" panose="02010609060101010101" pitchFamily="49" charset="-122"/>
              </a:rPr>
              <a:t>（其一）</a:t>
            </a:r>
            <a:endParaRPr lang="zh-CN" altLang="zh-CN" sz="4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竖排标题 9"/>
          <p:cNvSpPr>
            <a:spLocks noGrp="1"/>
          </p:cNvSpPr>
          <p:nvPr>
            <p:ph type="title" orient="vert"/>
          </p:nvPr>
        </p:nvSpPr>
        <p:spPr/>
        <p:txBody>
          <a:bodyPr>
            <a:normAutofit/>
          </a:bodyPr>
          <a:lstStyle/>
          <a:p>
            <a:r>
              <a:rPr lang="zh-CN" altLang="en-US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秋兴八首（其一）</a:t>
            </a:r>
            <a:endParaRPr lang="zh-CN" altLang="en-US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3512" y="260648"/>
            <a:ext cx="61206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 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了解律诗的格律特点</a:t>
            </a:r>
            <a:endParaRPr lang="en-US" altLang="zh-CN" sz="2800" b="1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03512" y="1340768"/>
            <a:ext cx="68407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02159" y="188640"/>
            <a:ext cx="1659890" cy="6192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玉露凋伤枫树林，巫山巫峡气萧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  <a:latin typeface="楷体_GB2312" pitchFamily="49" charset="-122"/>
                <a:ea typeface="楷体_GB2312" pitchFamily="49" charset="-122"/>
              </a:rPr>
              <a:t>森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b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江间波浪兼天涌，塞上风云接地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  <a:latin typeface="楷体_GB2312" pitchFamily="49" charset="-122"/>
                <a:ea typeface="楷体_GB2312" pitchFamily="49" charset="-122"/>
              </a:rPr>
              <a:t>阴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b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丛菊两开他日泪，孤舟一系故园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心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b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寒衣处处催刀尺，白帝城高急暮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  <a:latin typeface="楷体_GB2312" pitchFamily="49" charset="-122"/>
                <a:ea typeface="楷体_GB2312" pitchFamily="49" charset="-122"/>
              </a:rPr>
              <a:t>砧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7528" y="1988840"/>
            <a:ext cx="4680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①各句字数相等（五言或七言） 　　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②一韵到底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必押平声韵　　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中间两联对仗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合乎平仄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5280"/>
            <a:ext cx="1273175" cy="1442720"/>
          </a:xfrm>
          <a:prstGeom prst="rect">
            <a:avLst/>
          </a:prstGeom>
        </p:spPr>
      </p:pic>
      <p:pic>
        <p:nvPicPr>
          <p:cNvPr id="11266" name="图片 11265" descr="1145714620894148_small">
            <a:hlinkClick r:id="rId3"/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490835" y="0"/>
            <a:ext cx="1701165" cy="2225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文本框 11266"/>
          <p:cNvSpPr txBox="1"/>
          <p:nvPr>
            <p:custDataLst>
              <p:tags r:id="rId6"/>
            </p:custDataLst>
          </p:nvPr>
        </p:nvSpPr>
        <p:spPr>
          <a:xfrm>
            <a:off x="1127125" y="340360"/>
            <a:ext cx="10053955" cy="5415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</a:rPr>
              <a:t>　　杜甫是伟大的现实主义诗人，一生写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</a:rPr>
              <a:t>诗一千四百多首。其经历和诗歌创作可以分为四期。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一、读书和漫游时期（三十五岁以前 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712-745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zh-CN" altLang="en-US" sz="2800" b="1" dirty="0">
                <a:solidFill>
                  <a:srgbClr val="3C3C78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方正姚体" panose="02010601030101010101" pitchFamily="2" charset="-122"/>
                <a:sym typeface="+mn-ea"/>
              </a:rPr>
              <a:t> 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</a:rPr>
              <a:t> 杜甫七岁即能诗文，十五时在文坛初露头角。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“读书破万卷，下笔如有神”，“为人性癖耽佳句，语不惊人死不休”，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</a:rPr>
              <a:t>正是他刻苦学习自述。二十岁后， 他开始漫游生活，南游吴越，北游齐赵，饱览了祖国壮丽的河山，开阔了他的视野和心胸，其间曾赴洛阳应举，不第。以后在洛阳遇李白，二人结下深厚友谊，继而又遇高适，三人同游梁、宋（今开封、商丘）。后来李杜又到齐州，分手后又遇于东鲁，再次分别，就没有机会再见面了。这个时期的创作，表现了他</a:t>
            </a:r>
            <a:r>
              <a:rPr lang="zh-CN" altLang="en-US" sz="24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青年时期的气概和抱负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</a:rPr>
              <a:t>。如：《望岳》。　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“放荡齐赵间，裘马颇清狂。”</a:t>
            </a:r>
            <a:r>
              <a:rPr lang="zh-CN" altLang="en-US" sz="2400" b="1" dirty="0">
                <a:solidFill>
                  <a:srgbClr val="1A01B3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方正姚体" panose="02010601030101010101" pitchFamily="2" charset="-122"/>
                <a:sym typeface="+mn-ea"/>
              </a:rPr>
              <a:t>  </a:t>
            </a:r>
            <a:endParaRPr lang="zh-CN" altLang="en-US" sz="2400" b="1">
              <a:solidFill>
                <a:srgbClr val="C00000"/>
              </a:solidFill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sz="24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7400"/>
            <a:ext cx="1995170" cy="2260600"/>
          </a:xfrm>
          <a:prstGeom prst="rect">
            <a:avLst/>
          </a:prstGeom>
        </p:spPr>
      </p:pic>
      <p:pic>
        <p:nvPicPr>
          <p:cNvPr id="11266" name="图片 11265" descr="1145714620894148_small">
            <a:hlinkClick r:id="rId3"/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480040" y="0"/>
            <a:ext cx="1711960" cy="22396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文本框 11266"/>
          <p:cNvSpPr txBox="1"/>
          <p:nvPr>
            <p:custDataLst>
              <p:tags r:id="rId6"/>
            </p:custDataLst>
          </p:nvPr>
        </p:nvSpPr>
        <p:spPr>
          <a:xfrm>
            <a:off x="716915" y="-139700"/>
            <a:ext cx="9620885" cy="5763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</a:rPr>
              <a:t>　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</a:rPr>
              <a:t>　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二、困居长安时期（三十五至四十四岁 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746-755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）</a:t>
            </a:r>
            <a:endParaRPr lang="zh-CN" altLang="en-US" sz="2800" b="1">
              <a:solidFill>
                <a:schemeClr val="accent2"/>
              </a:solidFill>
              <a:latin typeface="宋体" panose="02010600030101010101" pitchFamily="2" charset="-122"/>
              <a:sym typeface="+mn-ea"/>
            </a:endParaRPr>
          </a:p>
          <a:p>
            <a:pPr marL="342900" lvl="3" indent="-342900">
              <a:lnSpc>
                <a:spcPct val="110000"/>
              </a:lnSpc>
              <a:buFont typeface="Wingdings 2" panose="05020102010507070707" pitchFamily="18" charset="2"/>
              <a:buNone/>
            </a:pP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 </a:t>
            </a:r>
            <a:r>
              <a:rPr lang="en-US" altLang="zh-CN" sz="2400" b="1">
                <a:latin typeface="仿宋_GB2312" pitchFamily="49" charset="-122"/>
                <a:ea typeface="仿宋_GB2312" pitchFamily="49" charset="-122"/>
                <a:sym typeface="+mn-ea"/>
              </a:rPr>
              <a:t>     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公元746年杜甫满怀政治理想到长安考试求官，由于奸相李林甫玩弄了“野无遗贤”的骗术，参加考试的人全部落榜，杜甫也身受其害，困居长安10年之久.不幸的遭遇是他进一步认识到统治者的腐朽，创作出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《兵车行》《丽人行》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等杰出的</a:t>
            </a:r>
            <a:r>
              <a:rPr lang="zh-CN" altLang="en-US" sz="2400" b="1">
                <a:solidFill>
                  <a:srgbClr val="C00000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批评时政、讽刺权贵的现实主义诗篇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。而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《自京赴奉先县咏怀五百字》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尤为著名，标志着</a:t>
            </a:r>
            <a:r>
              <a:rPr lang="zh-CN" altLang="en-US" sz="2400" b="1">
                <a:solidFill>
                  <a:srgbClr val="C00000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他经历十年长安困苦生活后对朝廷政治、社会现实的认识达到了新的高度。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“朝扣富儿门，暮随肥马尘。残杯与冷炙，到处潜悲辛。”</a:t>
            </a:r>
            <a:endParaRPr lang="zh-CN" altLang="en-US" sz="2400" b="1">
              <a:solidFill>
                <a:srgbClr val="C00000"/>
              </a:solidFill>
              <a:latin typeface="仿宋_GB2312" pitchFamily="49" charset="-122"/>
              <a:ea typeface="仿宋_GB2312" pitchFamily="49" charset="-122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    诗的风格由早期的热情奔放，乐观坦荡变的</a:t>
            </a:r>
            <a:r>
              <a:rPr lang="zh-CN" altLang="en-US" sz="2400" b="1">
                <a:solidFill>
                  <a:srgbClr val="C00000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悲壮凄凉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，形成“沉郁顿挫”的诗风。</a:t>
            </a:r>
            <a:endParaRPr lang="zh-CN" altLang="en-US" sz="2400" b="1">
              <a:latin typeface="仿宋_GB2312" pitchFamily="49" charset="-122"/>
              <a:ea typeface="仿宋_GB2312" pitchFamily="49" charset="-122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endParaRPr lang="zh-CN" altLang="en-US" sz="24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7400"/>
            <a:ext cx="1995170" cy="2260600"/>
          </a:xfrm>
          <a:prstGeom prst="rect">
            <a:avLst/>
          </a:prstGeom>
        </p:spPr>
      </p:pic>
      <p:pic>
        <p:nvPicPr>
          <p:cNvPr id="11266" name="图片 11265" descr="1145714620894148_small">
            <a:hlinkClick r:id="rId3"/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175875" y="0"/>
            <a:ext cx="2016125" cy="2636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文本框 11266"/>
          <p:cNvSpPr txBox="1"/>
          <p:nvPr>
            <p:custDataLst>
              <p:tags r:id="rId6"/>
            </p:custDataLst>
          </p:nvPr>
        </p:nvSpPr>
        <p:spPr>
          <a:xfrm>
            <a:off x="1760220" y="553085"/>
            <a:ext cx="8528050" cy="57854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三、战乱流离时期（四十五至四十八岁 </a:t>
            </a:r>
            <a:r>
              <a:rPr lang="en-US" altLang="zh-CN" sz="32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756-759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）</a:t>
            </a:r>
            <a:endParaRPr lang="zh-CN" altLang="en-US" sz="3200" b="1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</a:rPr>
              <a:t> 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由于安史之乱，杜甫携家人一道受冻挨饿，避难流亡，卷进了生活的底层。在沦陷区，山河破碎之感甚深。灾难的时代，震撼着诗人的心灵，使他写出了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《春望》《北征》和“三吏”（《新安吏》《石壕吏》《潼关吏》）、“三别”（《新婚别》《垂老别》《无家别》）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等具有高度人民性和爱国思想的不朽诗篇，并达到了</a:t>
            </a:r>
            <a:r>
              <a:rPr lang="zh-CN" altLang="en-US" sz="2400" b="1">
                <a:solidFill>
                  <a:srgbClr val="C00000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现实主义的高峰，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高度的人民性和爱国主义精神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4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7400"/>
            <a:ext cx="1995170" cy="2260600"/>
          </a:xfrm>
          <a:prstGeom prst="rect">
            <a:avLst/>
          </a:prstGeom>
        </p:spPr>
      </p:pic>
      <p:pic>
        <p:nvPicPr>
          <p:cNvPr id="11266" name="图片 11265" descr="1145714620894148_small">
            <a:hlinkClick r:id="rId3"/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175875" y="0"/>
            <a:ext cx="2016125" cy="2636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文本框 11266"/>
          <p:cNvSpPr txBox="1"/>
          <p:nvPr>
            <p:custDataLst>
              <p:tags r:id="rId6"/>
            </p:custDataLst>
          </p:nvPr>
        </p:nvSpPr>
        <p:spPr>
          <a:xfrm>
            <a:off x="1450975" y="407035"/>
            <a:ext cx="8841740" cy="62471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四、西南飘泊时期（四十八至五十八岁 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759-770</a:t>
            </a:r>
            <a:r>
              <a:rPr lang="zh-CN" altLang="en-US" sz="32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）</a:t>
            </a:r>
            <a:br>
              <a:rPr lang="zh-CN" altLang="en-US" sz="3200" b="1">
                <a:solidFill>
                  <a:srgbClr val="333399"/>
                </a:solidFill>
                <a:latin typeface="Arial" panose="020B0604020202020204" pitchFamily="34" charset="0"/>
                <a:sym typeface="+mn-ea"/>
              </a:rPr>
            </a:br>
            <a:r>
              <a:rPr lang="zh-CN" altLang="en-US" sz="3200" b="1">
                <a:latin typeface="Arial" panose="020B0604020202020204" pitchFamily="34" charset="0"/>
                <a:sym typeface="+mn-ea"/>
              </a:rPr>
              <a:t>        </a:t>
            </a:r>
            <a:endParaRPr lang="zh-CN" altLang="en-US" sz="3200" b="1">
              <a:latin typeface="Arial" panose="020B0604020202020204" pitchFamily="34" charset="0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3200" b="1">
                <a:latin typeface="Arial" panose="020B0604020202020204" pitchFamily="34" charset="0"/>
                <a:sym typeface="+mn-ea"/>
              </a:rPr>
              <a:t>        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随着九节度官军在相州大败和关辅饥荒，杜甫弃官，携家随人民逃难，经秦州、同谷等地，到了成都，过了一段比较安定的生活。严武入朝，蜀中军阀作乱，他漂流到梓州、阆州。后返成都。严武死，他再度飘泊，在夔州住两年，继又漂流到湖北、湖南一带，病死在湘江上。这时期，其作品有</a:t>
            </a:r>
            <a:r>
              <a:rPr lang="zh-CN" altLang="en-US" sz="2400" b="1" dirty="0">
                <a:solidFill>
                  <a:srgbClr val="1A01B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《水槛遣心》、《春夜喜雨》、《茅屋为秋风所破歌》、《病橘》、《登楼》、《蜀相》、《闻官军收河南河北》、《又呈吴郎》、《登高》、《秋兴》、《三绝句》、《岁晏行》等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大量名作。</a:t>
            </a:r>
            <a:endParaRPr lang="zh-CN" altLang="en-US" sz="2400" b="1">
              <a:latin typeface="仿宋_GB2312" pitchFamily="49" charset="-122"/>
              <a:ea typeface="仿宋_GB2312" pitchFamily="49" charset="-122"/>
              <a:sym typeface="+mn-ea"/>
            </a:endParaRPr>
          </a:p>
          <a:p>
            <a:pPr defTabSz="968375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                      </a:t>
            </a:r>
            <a:r>
              <a:rPr lang="zh-CN" altLang="en-US" sz="2400" b="1">
                <a:latin typeface="仿宋_GB2312" pitchFamily="49" charset="-122"/>
                <a:ea typeface="仿宋_GB2312" pitchFamily="49" charset="-122"/>
                <a:sym typeface="+mn-ea"/>
              </a:rPr>
              <a:t>思想更深邃、诗风更沉郁。带有更多的抒情性质</a:t>
            </a:r>
            <a:endParaRPr lang="zh-CN" altLang="en-US" sz="24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2" name="文本框 58371"/>
          <p:cNvSpPr txBox="1"/>
          <p:nvPr/>
        </p:nvSpPr>
        <p:spPr>
          <a:xfrm>
            <a:off x="1743075" y="254000"/>
            <a:ext cx="870585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0" algn="ctr"/>
            <a:r>
              <a:rPr lang="zh-CN" altLang="en-US" sz="54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致君尧舜上，再使风俗淳</a:t>
            </a:r>
            <a:endParaRPr lang="zh-CN" altLang="en-US" sz="5400" b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00505" y="1579880"/>
            <a:ext cx="9747250" cy="4128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-342900" algn="l">
              <a:lnSpc>
                <a:spcPct val="90000"/>
              </a:lnSpc>
              <a:buNone/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</a:t>
            </a:r>
            <a:r>
              <a:rPr lang="zh-CN" altLang="en-US" sz="3200" dirty="0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韩愈云：“</a:t>
            </a:r>
            <a:r>
              <a:rPr lang="zh-CN" altLang="en-US" sz="3200" u="sng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李杜文章在，光焰万丈长。</a:t>
            </a:r>
            <a:r>
              <a:rPr lang="zh-CN" altLang="en-US" sz="3200" dirty="0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”李白与杜甫一生都在燃烧，李白是天上的陨石，杜甫是人间的火种。</a:t>
            </a:r>
            <a:endParaRPr lang="zh-CN" altLang="en-US" sz="3200" b="0" dirty="0">
              <a:effectLst>
                <a:outerShdw blurRad="38100" dist="38100" dir="2700000">
                  <a:srgbClr val="FFFFFF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indent="-342900" algn="l">
              <a:lnSpc>
                <a:spcPct val="90000"/>
              </a:lnSpc>
              <a:buNone/>
            </a:pPr>
            <a:r>
              <a:rPr lang="zh-CN" altLang="en-US" sz="3200" dirty="0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李白是仙，超凡脱俗；杜甫是圣，超凡入俗。李白以天才写诗，“落笔摇五岳，笑傲凌沧州”，在浪漫的想象中飞行；杜甫一生以</a:t>
            </a:r>
            <a:r>
              <a:rPr lang="zh-CN" altLang="en-US" sz="3200" dirty="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学养</a:t>
            </a:r>
            <a:r>
              <a:rPr lang="zh-CN" altLang="en-US" sz="3200" dirty="0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写诗，“吟安一个字，拈断数茎须”，在现实的荆棘与泥泞中艰难跋涉。李白是盛唐精神的写照，杜甫是苦难人间的歌者。</a:t>
            </a:r>
            <a:endParaRPr lang="zh-CN" altLang="en-US" sz="3200" b="0" dirty="0">
              <a:effectLst>
                <a:outerShdw blurRad="38100" dist="38100" dir="2700000">
                  <a:srgbClr val="FFFFFF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20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2674938" y="0"/>
            <a:ext cx="6284912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dirty="0">
                <a:ea typeface="黑体" panose="02010609060101010101" pitchFamily="2" charset="-122"/>
              </a:rPr>
              <a:t>沉郁顿挫</a:t>
            </a:r>
            <a:endParaRPr lang="zh-CN" altLang="en-US" sz="5400" dirty="0">
              <a:ea typeface="黑体" panose="02010609060101010101" pitchFamily="2" charset="-122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>
          <a:xfrm>
            <a:off x="2765425" y="1089025"/>
            <a:ext cx="7335838" cy="576897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仿宋_GB2312" pitchFamily="49" charset="-122"/>
                <a:ea typeface="仿宋_GB2312" pitchFamily="49" charset="-122"/>
              </a:rPr>
              <a:t>沉郁：思想内容</a:t>
            </a:r>
            <a:r>
              <a:rPr lang="zh-CN" altLang="en-US" sz="2800" b="1" dirty="0">
                <a:solidFill>
                  <a:schemeClr val="accent2"/>
                </a:solidFill>
                <a:latin typeface="仿宋_GB2312" pitchFamily="49" charset="-122"/>
                <a:ea typeface="仿宋_GB2312" pitchFamily="49" charset="-122"/>
              </a:rPr>
              <a:t>。</a:t>
            </a:r>
            <a:endParaRPr lang="zh-CN" altLang="en-US" sz="2800" b="1" dirty="0">
              <a:solidFill>
                <a:schemeClr val="accent2"/>
              </a:solidFill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</a:t>
            </a:r>
            <a:r>
              <a:rPr lang="zh-CN" altLang="en-US" sz="2800" b="1" dirty="0">
                <a:ea typeface="仿宋_GB2312" pitchFamily="49" charset="-122"/>
              </a:rPr>
              <a:t>“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沉</a:t>
            </a:r>
            <a:r>
              <a:rPr lang="zh-CN" altLang="en-US" sz="2800" b="1" dirty="0">
                <a:ea typeface="仿宋_GB2312" pitchFamily="49" charset="-122"/>
              </a:rPr>
              <a:t>”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即</a:t>
            </a:r>
            <a:r>
              <a:rPr lang="zh-CN" altLang="en-US" sz="2800" b="1" dirty="0">
                <a:ea typeface="仿宋_GB2312" pitchFamily="49" charset="-122"/>
              </a:rPr>
              <a:t>“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深</a:t>
            </a:r>
            <a:r>
              <a:rPr lang="zh-CN" altLang="en-US" sz="2800" b="1" dirty="0">
                <a:ea typeface="仿宋_GB2312" pitchFamily="49" charset="-122"/>
              </a:rPr>
              <a:t>”</a:t>
            </a:r>
            <a:r>
              <a:rPr lang="en-US" altLang="zh-CN" sz="2800" b="1" dirty="0">
                <a:ea typeface="仿宋_GB2312" pitchFamily="49" charset="-122"/>
              </a:rPr>
              <a:t>——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深刻、深广、深厚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</a:t>
            </a:r>
            <a:r>
              <a:rPr lang="zh-CN" altLang="en-US" sz="2800" b="1" dirty="0">
                <a:ea typeface="仿宋_GB2312" pitchFamily="49" charset="-122"/>
              </a:rPr>
              <a:t>“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郁</a:t>
            </a:r>
            <a:r>
              <a:rPr lang="zh-CN" altLang="en-US" sz="2800" b="1" dirty="0">
                <a:ea typeface="仿宋_GB2312" pitchFamily="49" charset="-122"/>
              </a:rPr>
              <a:t>”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即</a:t>
            </a:r>
            <a:r>
              <a:rPr lang="zh-CN" altLang="en-US" sz="2800" b="1" dirty="0">
                <a:ea typeface="仿宋_GB2312" pitchFamily="49" charset="-122"/>
              </a:rPr>
              <a:t>“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积</a:t>
            </a:r>
            <a:r>
              <a:rPr lang="zh-CN" altLang="en-US" sz="2800" b="1" dirty="0">
                <a:ea typeface="仿宋_GB2312" pitchFamily="49" charset="-122"/>
              </a:rPr>
              <a:t>”</a:t>
            </a:r>
            <a:r>
              <a:rPr lang="en-US" altLang="zh-CN" sz="2800" b="1" dirty="0">
                <a:ea typeface="仿宋_GB2312" pitchFamily="49" charset="-122"/>
              </a:rPr>
              <a:t>——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真实、凝重、含蓄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仿宋_GB2312" pitchFamily="49" charset="-122"/>
                <a:ea typeface="仿宋_GB2312" pitchFamily="49" charset="-122"/>
              </a:rPr>
              <a:t>顿挫：艺术形式。</a:t>
            </a:r>
            <a:endParaRPr lang="zh-CN" altLang="en-US" b="1" dirty="0">
              <a:solidFill>
                <a:schemeClr val="accent2"/>
              </a:solidFill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字面上指遣词用句的停顿转折。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情感的千回百折、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节奏的徐疾相间、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音调的抑扬顿挫、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    旋律的跌宕起落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446722" y="3503033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45210"/>
            <a:ext cx="11057255" cy="507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公元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759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年，杜甫为避“安史之乱”，携妻儿由陕西入四川，寓居成都，依靠四川节度使严武等亲友的接济维持生活。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765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年四月，严武病逝，杜甫失去依凭，于是离开成都，经重庆等地到了夔州（今四川奉节），住了两年左右的时间。这两年时间里，杜甫写下了四百多首诗。本课所选的三首律诗，都是写于这个时期。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《秋兴八首》（其一）作于唐代宗大力元年（766）的秋天。当时，安史之乱虽然已经结束，但李唐王朝仍然面临北方军阀重新割据的危险；另外，唐朝与吐蕃在剑南川西的斗争也接连不断。写《秋兴》时，他已55岁，处在人生之秋，眼看来日无多，叶落归根之想更为迫切。正是在此种悲人生之秋和国运之秋的心境下，他写下了这组诗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533168" y="258"/>
            <a:ext cx="4113620" cy="1400176"/>
            <a:chOff x="0" y="0"/>
            <a:chExt cx="4113649" cy="1400182"/>
          </a:xfrm>
        </p:grpSpPr>
        <p:pic>
          <p:nvPicPr>
            <p:cNvPr id="5" name="Picture 3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2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41815" y="354918"/>
              <a:ext cx="3071834" cy="521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隶书" panose="02010509060101010101" pitchFamily="49" charset="-122"/>
                  <a:ea typeface="微软简标宋" pitchFamily="2" charset="-122"/>
                </a:rPr>
                <a:t>写作背景</a:t>
              </a:r>
              <a:endParaRPr lang="zh-CN" altLang="zh-CN" sz="2800" b="1">
                <a:latin typeface="隶书" panose="02010509060101010101" pitchFamily="49" charset="-122"/>
                <a:ea typeface="微软简标宋" pitchFamily="2" charset="-122"/>
              </a:endParaRPr>
            </a:p>
          </p:txBody>
        </p:sp>
      </p:grp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1"/>
          <a:stretch>
            <a:fillRect/>
          </a:stretch>
        </p:blipFill>
        <p:spPr>
          <a:xfrm>
            <a:off x="-1" y="0"/>
            <a:ext cx="3330429" cy="6858000"/>
          </a:xfrm>
          <a:prstGeom prst="rect">
            <a:avLst/>
          </a:prstGeom>
        </p:spPr>
      </p:pic>
      <p:sp>
        <p:nvSpPr>
          <p:cNvPr id="18" name="文本框 2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30575" y="1518920"/>
            <a:ext cx="823087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秋兴：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从字面上说就是</a:t>
            </a:r>
            <a:r>
              <a:rPr lang="zh-CN" altLang="en-US" sz="36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因秋有感而发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之意。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仿宋_GB2312" pitchFamily="49" charset="-122"/>
                <a:ea typeface="仿宋_GB2312" pitchFamily="49" charset="-122"/>
                <a:sym typeface="+mn-ea"/>
              </a:rPr>
              <a:t>八首之中，第一首</a:t>
            </a:r>
            <a:r>
              <a:rPr lang="zh-CN" altLang="en-US" sz="3600" b="1" dirty="0">
                <a:solidFill>
                  <a:schemeClr val="accent2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总起</a:t>
            </a:r>
            <a:r>
              <a:rPr lang="zh-CN" altLang="en-US" sz="3600" b="1" dirty="0">
                <a:latin typeface="仿宋_GB2312" pitchFamily="49" charset="-122"/>
                <a:ea typeface="仿宋_GB2312" pitchFamily="49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chemeClr val="accent2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统帅</a:t>
            </a:r>
            <a:r>
              <a:rPr lang="zh-CN" altLang="en-US" sz="3600" b="1" dirty="0">
                <a:latin typeface="仿宋_GB2312" pitchFamily="49" charset="-122"/>
                <a:ea typeface="仿宋_GB2312" pitchFamily="49" charset="-122"/>
                <a:sym typeface="+mn-ea"/>
              </a:rPr>
              <a:t>后面七篇。 </a:t>
            </a:r>
            <a:endParaRPr lang="zh-CN" altLang="en-US" sz="3600" b="1" dirty="0">
              <a:latin typeface="仿宋_GB2312" pitchFamily="49" charset="-122"/>
              <a:ea typeface="仿宋_GB2312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仿宋_GB2312" pitchFamily="49" charset="-122"/>
                <a:ea typeface="仿宋_GB2312" pitchFamily="49" charset="-122"/>
                <a:sym typeface="+mn-ea"/>
              </a:rPr>
              <a:t>首章总写巫山巫峡的秋声秋色</a:t>
            </a:r>
            <a:r>
              <a:rPr lang="en-US" altLang="zh-CN" sz="3600" b="1" dirty="0">
                <a:latin typeface="仿宋_GB2312" pitchFamily="49" charset="-122"/>
                <a:ea typeface="仿宋_GB2312" pitchFamily="49" charset="-122"/>
                <a:sym typeface="+mn-ea"/>
              </a:rPr>
              <a:t>,</a:t>
            </a:r>
            <a:r>
              <a:rPr lang="zh-CN" altLang="en-US" sz="3600" b="1" dirty="0">
                <a:solidFill>
                  <a:schemeClr val="accent2"/>
                </a:solidFill>
                <a:latin typeface="仿宋_GB2312" pitchFamily="49" charset="-122"/>
                <a:ea typeface="仿宋_GB2312" pitchFamily="49" charset="-122"/>
                <a:sym typeface="+mn-ea"/>
              </a:rPr>
              <a:t>对秋而伤羁旅</a:t>
            </a:r>
            <a:r>
              <a:rPr lang="zh-CN" altLang="en-US" sz="3600" b="1" dirty="0">
                <a:latin typeface="仿宋_GB2312" pitchFamily="49" charset="-122"/>
                <a:ea typeface="仿宋_GB2312" pitchFamily="49" charset="-122"/>
                <a:sym typeface="+mn-ea"/>
              </a:rPr>
              <a:t>，是全组诗的序曲</a:t>
            </a:r>
            <a:r>
              <a:rPr lang="en-US" altLang="zh-CN" sz="3600" b="1" dirty="0">
                <a:latin typeface="仿宋_GB2312" pitchFamily="49" charset="-122"/>
                <a:ea typeface="仿宋_GB2312" pitchFamily="49" charset="-122"/>
                <a:sym typeface="+mn-ea"/>
              </a:rPr>
              <a:t>.</a:t>
            </a:r>
            <a:endParaRPr lang="zh-CN" altLang="en-US" sz="3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背景：国家动荡不安，诗人客居他乡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/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4"/>
            </p:custDataLst>
          </p:nvPr>
        </p:nvGrpSpPr>
        <p:grpSpPr>
          <a:xfrm>
            <a:off x="3753888" y="346333"/>
            <a:ext cx="4113620" cy="1400176"/>
            <a:chOff x="0" y="0"/>
            <a:chExt cx="4113649" cy="1400182"/>
          </a:xfrm>
        </p:grpSpPr>
        <p:pic>
          <p:nvPicPr>
            <p:cNvPr id="20" name="Picture 3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Box 12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41815" y="354918"/>
              <a:ext cx="3071834" cy="521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隶书" panose="02010509060101010101" pitchFamily="49" charset="-122"/>
                  <a:ea typeface="微软简标宋" pitchFamily="2" charset="-122"/>
                </a:rPr>
                <a:t>题目讲解</a:t>
              </a:r>
              <a:endParaRPr lang="zh-CN" altLang="zh-CN" sz="2800" b="1">
                <a:latin typeface="隶书" panose="02010509060101010101" pitchFamily="49" charset="-122"/>
                <a:ea typeface="微软简标宋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86" b="13913"/>
          <a:stretch>
            <a:fillRect/>
          </a:stretch>
        </p:blipFill>
        <p:spPr bwMode="auto">
          <a:xfrm>
            <a:off x="9728366" y="3837604"/>
            <a:ext cx="2463634" cy="302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5" name="文本占位符 5427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4528820"/>
            <a:ext cx="10913110" cy="1885950"/>
          </a:xfrm>
        </p:spPr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思考</a:t>
            </a:r>
            <a:endParaRPr lang="zh-CN" altLang="en-US" sz="3600" b="1">
              <a:latin typeface="楷体_GB2312" pitchFamily="49" charset="-122"/>
              <a:ea typeface="楷体_GB2312" pitchFamily="49" charset="-122"/>
            </a:endParaRPr>
          </a:p>
          <a:p>
            <a:pPr algn="l">
              <a:lnSpc>
                <a:spcPct val="130000"/>
              </a:lnSpc>
              <a:buNone/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诗歌运用了哪些</a:t>
            </a:r>
            <a:r>
              <a:rPr lang="zh-CN" altLang="en-US" sz="32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意象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？这些意象营造出什么样的</a:t>
            </a:r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意境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？表达了作者什么样的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感情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？</a:t>
            </a:r>
            <a:endParaRPr lang="zh-CN" altLang="en-US" sz="32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1107" name="矩形 1050041"/>
          <p:cNvSpPr/>
          <p:nvPr>
            <p:custDataLst>
              <p:tags r:id="rId4"/>
            </p:custDataLst>
          </p:nvPr>
        </p:nvSpPr>
        <p:spPr>
          <a:xfrm>
            <a:off x="2014855" y="273685"/>
            <a:ext cx="8763000" cy="5015865"/>
          </a:xfrm>
          <a:prstGeom prst="rect">
            <a:avLst/>
          </a:prstGeom>
          <a:gradFill rotWithShape="0">
            <a:gsLst>
              <a:gs pos="0">
                <a:srgbClr val="FFFFFF">
                  <a:alpha val="100000"/>
                </a:srgbClr>
              </a:gs>
              <a:gs pos="0">
                <a:srgbClr val="FFFFFF">
                  <a:alpha val="100000"/>
                </a:srgbClr>
              </a:gs>
              <a:gs pos="0">
                <a:srgbClr val="FFFFFF">
                  <a:alpha val="100000"/>
                </a:srgbClr>
              </a:gs>
              <a:gs pos="0">
                <a:srgbClr val="FFFFFF">
                  <a:alpha val="100000"/>
                </a:srgbClr>
              </a:gs>
              <a:gs pos="0">
                <a:srgbClr val="FFFFFF">
                  <a:alpha val="100000"/>
                </a:srgbClr>
              </a:gs>
              <a:gs pos="0">
                <a:srgbClr val="FFFFFF">
                  <a:alpha val="100000"/>
                </a:srgbClr>
              </a:gs>
              <a:gs pos="0">
                <a:srgbClr val="FFFFFF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 scaled="1"/>
          </a:gradFill>
          <a:ln w="63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40" tIns="45720" rIns="91440" bIns="45720" anchor="t" anchorCtr="0">
            <a:spAutoFit/>
          </a:bodyPr>
          <a:lstStyle/>
          <a:p>
            <a:pPr indent="-342900"/>
            <a:r>
              <a:rPr lang="en-US" altLang="en-US" sz="3200" b="1"/>
              <a:t>                  《</a:t>
            </a:r>
            <a:r>
              <a:rPr lang="zh-CN" altLang="en-US" sz="3200" b="1"/>
              <a:t>秋兴八首（其一）</a:t>
            </a:r>
            <a:r>
              <a:rPr lang="en-US" altLang="en-US" sz="3200" b="1"/>
              <a:t>》</a:t>
            </a:r>
            <a:endParaRPr lang="zh-CN" altLang="zh-CN"/>
          </a:p>
          <a:p>
            <a:pPr indent="-342900"/>
            <a:r>
              <a:rPr lang="en-US" altLang="en-US" sz="3200" b="1"/>
              <a:t>                                </a:t>
            </a:r>
            <a:r>
              <a:rPr lang="zh-CN" altLang="en-US" sz="3200" b="1"/>
              <a:t>杜甫</a:t>
            </a:r>
            <a:endParaRPr lang="zh-CN" altLang="zh-CN"/>
          </a:p>
          <a:p>
            <a:pPr indent="-342900"/>
            <a:r>
              <a:rPr lang="zh-CN" altLang="en-US" sz="3200" b="1"/>
              <a:t>     玉露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凋伤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枫树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林，巫山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巫峡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气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萧森。</a:t>
            </a:r>
            <a:endParaRPr lang="zh-CN" altLang="zh-CN"/>
          </a:p>
          <a:p>
            <a:pPr indent="-342900"/>
            <a:r>
              <a:rPr lang="zh-CN" altLang="en-US" sz="3200" b="1"/>
              <a:t>                                                               </a:t>
            </a:r>
            <a:endParaRPr lang="zh-CN" altLang="zh-CN"/>
          </a:p>
          <a:p>
            <a:pPr indent="-342900"/>
            <a:r>
              <a:rPr lang="zh-CN" altLang="en-US" sz="3200" b="1"/>
              <a:t>      江间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波浪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兼天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涌，塞上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风云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接地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阴。</a:t>
            </a:r>
            <a:endParaRPr lang="zh-CN" altLang="zh-CN"/>
          </a:p>
          <a:p>
            <a:pPr indent="-342900"/>
            <a:endParaRPr lang="zh-CN" altLang="en-US" sz="3200" b="1"/>
          </a:p>
          <a:p>
            <a:pPr indent="-342900"/>
            <a:r>
              <a:rPr lang="zh-CN" altLang="en-US" sz="3200" b="1"/>
              <a:t>      丛菊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两开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他日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泪，孤舟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一系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故园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心。</a:t>
            </a:r>
            <a:endParaRPr lang="zh-CN" altLang="zh-CN"/>
          </a:p>
          <a:p>
            <a:pPr indent="-342900"/>
            <a:endParaRPr lang="zh-CN" altLang="en-US" sz="3200" b="1"/>
          </a:p>
          <a:p>
            <a:pPr indent="-342900"/>
            <a:r>
              <a:rPr lang="zh-CN" altLang="en-US" sz="3200" b="1"/>
              <a:t>      寒衣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处处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催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刀尺，白帝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城高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急</a:t>
            </a:r>
            <a:r>
              <a:rPr lang="en-US" altLang="en-US" sz="3200" b="1">
                <a:solidFill>
                  <a:srgbClr val="FF0000"/>
                </a:solidFill>
              </a:rPr>
              <a:t>/</a:t>
            </a:r>
            <a:r>
              <a:rPr lang="zh-CN" altLang="en-US" sz="3200" b="1"/>
              <a:t>暮砧。</a:t>
            </a:r>
            <a:endParaRPr lang="zh-CN" altLang="en-US" sz="3200" b="1"/>
          </a:p>
          <a:p>
            <a:pPr indent="-342900"/>
            <a:r>
              <a:rPr lang="zh-CN" altLang="en-US" sz="3200" b="1">
                <a:solidFill>
                  <a:srgbClr val="0000CC"/>
                </a:solidFill>
              </a:rPr>
              <a:t>                      </a:t>
            </a:r>
            <a:endParaRPr lang="zh-CN" altLang="zh-CN"/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675640" y="273685"/>
            <a:ext cx="1889125" cy="23069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8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 </a:t>
            </a:r>
            <a:r>
              <a:rPr lang="zh-CN" altLang="en-US" sz="48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一、</a:t>
            </a:r>
            <a:endParaRPr lang="zh-CN" altLang="en-US" sz="48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r>
              <a:rPr lang="zh-CN" altLang="en-US" sz="48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诵读</a:t>
            </a:r>
            <a:endParaRPr lang="zh-CN" altLang="en-US" sz="48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r>
              <a:rPr lang="zh-CN" altLang="en-US" sz="48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思考</a:t>
            </a:r>
            <a:endParaRPr lang="zh-CN" altLang="en-US" sz="48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43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2438400" y="457200"/>
            <a:ext cx="7164388" cy="1800225"/>
          </a:xfrm>
          <a:noFill/>
          <a:ln>
            <a:noFill/>
          </a:ln>
        </p:spPr>
        <p:txBody>
          <a:bodyPr anchor="t" anchorCtr="0"/>
          <a:p>
            <a:pPr algn="l"/>
            <a:r>
              <a:rPr lang="zh-CN" altLang="en-US" sz="48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玉露凋伤枫树林，</a:t>
            </a:r>
            <a:br>
              <a:rPr lang="zh-CN" altLang="en-US" sz="48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48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　　　</a:t>
            </a:r>
            <a:r>
              <a:rPr lang="zh-CN" altLang="en-US" sz="480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sz="48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2771" name="Rectangle 3"/>
          <p:cNvSpPr>
            <a:spLocks noGrp="1"/>
          </p:cNvSpPr>
          <p:nvPr>
            <p:ph/>
          </p:nvPr>
        </p:nvSpPr>
        <p:spPr>
          <a:xfrm>
            <a:off x="2058035" y="1559243"/>
            <a:ext cx="7924800" cy="4032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40000"/>
              </a:lnSpc>
              <a:buNone/>
            </a:pPr>
            <a:r>
              <a:rPr lang="zh-CN" altLang="en-US" sz="2400" b="1">
                <a:solidFill>
                  <a:srgbClr val="000066"/>
                </a:solidFill>
                <a:ea typeface="楷体_GB2312" pitchFamily="49" charset="-122"/>
              </a:rPr>
              <a:t>解读：</a:t>
            </a:r>
            <a:r>
              <a:rPr lang="zh-CN" altLang="en-US" sz="2400" b="1">
                <a:solidFill>
                  <a:srgbClr val="7030A0"/>
                </a:solidFill>
                <a:sym typeface="+mn-ea"/>
              </a:rPr>
              <a:t>白露使枫树林凋落衰败</a:t>
            </a:r>
            <a:endParaRPr lang="zh-CN" altLang="en-US" sz="2400" b="1">
              <a:solidFill>
                <a:srgbClr val="000066"/>
              </a:solidFill>
              <a:ea typeface="楷体_GB2312" pitchFamily="49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400" b="1">
                <a:ea typeface="楷体_GB2312" pitchFamily="49" charset="-122"/>
              </a:rPr>
              <a:t>叙写景物之中点明</a:t>
            </a:r>
            <a:r>
              <a:rPr lang="zh-CN" altLang="en-US" sz="2400" b="1">
                <a:solidFill>
                  <a:schemeClr val="accent2"/>
                </a:solidFill>
                <a:ea typeface="楷体_GB2312" pitchFamily="49" charset="-122"/>
              </a:rPr>
              <a:t>地点时间</a:t>
            </a:r>
            <a:r>
              <a:rPr lang="zh-CN" altLang="en-US" sz="2400" b="1">
                <a:ea typeface="楷体_GB2312" pitchFamily="49" charset="-122"/>
              </a:rPr>
              <a:t>。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楷体_GB2312" pitchFamily="49" charset="-122"/>
              </a:rPr>
              <a:t>玉露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白露，秋天，草木摇落，白露为霜。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楷体_GB2312" pitchFamily="49" charset="-122"/>
              </a:rPr>
              <a:t>枫树林</a:t>
            </a:r>
            <a:r>
              <a:rPr lang="en-US" altLang="zh-CN" sz="2400" b="1"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红色，艳丽</a:t>
            </a:r>
            <a:r>
              <a:rPr lang="en-US" altLang="zh-CN" sz="2400" b="1"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颜色对比强烈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楷体_GB2312" pitchFamily="49" charset="-122"/>
                <a:sym typeface="+mn-ea"/>
              </a:rPr>
              <a:t>凋伤——秋天霜降草枯，枫叶凋落的景象——萧飒衰残。</a:t>
            </a:r>
            <a:endParaRPr lang="zh-CN" altLang="en-US" sz="24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楷体_GB2312" pitchFamily="49" charset="-122"/>
              </a:rPr>
              <a:t>凄凉而艳丽</a:t>
            </a:r>
            <a:endParaRPr lang="zh-CN" altLang="en-US" sz="2400" b="1"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 fill="hold"/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 fill="hold"/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45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 fill="hold"/>
                                        <p:tgtEl>
                                          <p:spTgt spid="32771">
                                            <p:txEl>
                                              <p:charRg st="45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 fill="hold"/>
                                        <p:tgtEl>
                                          <p:spTgt spid="32771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 fill="hold"/>
                                        <p:tgtEl>
                                          <p:spTgt spid="32771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 fill="hold"/>
                                        <p:tgtEl>
                                          <p:spTgt spid="32771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2438400" y="457200"/>
            <a:ext cx="7164388" cy="1800225"/>
          </a:xfrm>
          <a:noFill/>
          <a:ln>
            <a:noFill/>
          </a:ln>
        </p:spPr>
        <p:txBody>
          <a:bodyPr anchor="t" anchorCtr="0"/>
          <a:p>
            <a:pPr algn="l"/>
            <a:r>
              <a:rPr lang="zh-CN" altLang="en-US" sz="48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巫山巫峡气萧森。</a:t>
            </a:r>
            <a:r>
              <a:rPr lang="zh-CN" altLang="en-US" sz="480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sz="48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2771" name="Rectangle 3"/>
          <p:cNvSpPr>
            <a:spLocks noGrp="1"/>
          </p:cNvSpPr>
          <p:nvPr>
            <p:ph/>
          </p:nvPr>
        </p:nvSpPr>
        <p:spPr>
          <a:xfrm>
            <a:off x="1678305" y="1299845"/>
            <a:ext cx="9128125" cy="4032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40000"/>
              </a:lnSpc>
              <a:buNone/>
            </a:pPr>
            <a:r>
              <a:rPr lang="zh-CN" altLang="en-US" sz="2400" b="1">
                <a:solidFill>
                  <a:srgbClr val="000066"/>
                </a:solidFill>
                <a:ea typeface="楷体_GB2312" pitchFamily="49" charset="-122"/>
              </a:rPr>
              <a:t>解读：</a:t>
            </a:r>
            <a:r>
              <a:rPr lang="zh-CN" altLang="en-US" sz="2400" b="1">
                <a:solidFill>
                  <a:srgbClr val="7030A0"/>
                </a:solidFill>
                <a:sym typeface="+mn-ea"/>
              </a:rPr>
              <a:t>巫山、巫峡山高林密，一派萧瑟阴森的景象</a:t>
            </a:r>
            <a:endParaRPr lang="zh-CN" altLang="en-US" sz="2400" b="1">
              <a:solidFill>
                <a:srgbClr val="000066"/>
              </a:solidFill>
              <a:ea typeface="楷体_GB2312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巫山”上到长江两岸的高山；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“巫峡” 下到深谷之间长江的流水。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楷体_GB2312" pitchFamily="49" charset="-122"/>
                <a:sym typeface="+mn-ea"/>
              </a:rPr>
              <a:t>巫山巫峡是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从夔州东望之所见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+mn-ea"/>
              </a:rPr>
              <a:t>——</a:t>
            </a:r>
            <a:r>
              <a:rPr lang="zh-CN" altLang="en-US" sz="2400" b="1">
                <a:ea typeface="楷体_GB2312" pitchFamily="49" charset="-122"/>
                <a:sym typeface="+mn-ea"/>
              </a:rPr>
              <a:t>诗人所在：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夔州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楷体_GB2312" pitchFamily="49" charset="-122"/>
              </a:rPr>
              <a:t>萧森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败落景象，气氛阴沉，定下全诗</a:t>
            </a:r>
            <a:r>
              <a:rPr lang="zh-CN" altLang="en-US" sz="2400" b="1">
                <a:solidFill>
                  <a:schemeClr val="accent2"/>
                </a:solidFill>
                <a:ea typeface="楷体_GB2312" pitchFamily="49" charset="-122"/>
              </a:rPr>
              <a:t>感情基调</a:t>
            </a:r>
            <a:r>
              <a:rPr lang="zh-CN" altLang="en-US" sz="2400" b="1">
                <a:ea typeface="楷体_GB2312" pitchFamily="49" charset="-122"/>
              </a:rPr>
              <a:t>。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首联写秋季破败阴沉之景，衬作者低沉心境。</a:t>
            </a:r>
            <a:r>
              <a:rPr lang="en-US" altLang="zh-CN" sz="24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(</a:t>
            </a:r>
            <a:r>
              <a:rPr lang="zh-CN" altLang="zh-CN" sz="24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哀景衬哀情</a:t>
            </a:r>
            <a:r>
              <a:rPr lang="en-US" altLang="zh-CN" sz="24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)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zh-CN" altLang="en-US" sz="2400" b="1"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 fill="hold"/>
                                        <p:tgtEl>
                                          <p:spTgt spid="32771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78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 fill="hold"/>
                                        <p:tgtEl>
                                          <p:spTgt spid="32771">
                                            <p:txEl>
                                              <p:charRg st="78" end="1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2029460" y="170180"/>
            <a:ext cx="7092950" cy="1785938"/>
          </a:xfrm>
          <a:noFill/>
          <a:ln>
            <a:noFill/>
          </a:ln>
        </p:spPr>
        <p:txBody>
          <a:bodyPr anchor="t" anchorCtr="0"/>
          <a:p>
            <a:pPr algn="l"/>
            <a:r>
              <a:rPr lang="zh-CN" altLang="en-US" sz="48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江间波浪兼天涌，</a:t>
            </a:r>
            <a:br>
              <a:rPr lang="zh-CN" altLang="en-US" sz="48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</a:br>
            <a:r>
              <a:rPr lang="zh-CN" altLang="en-US" sz="48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　　　塞上风云接地阴。</a:t>
            </a:r>
            <a:r>
              <a:rPr lang="zh-CN" altLang="en-US" sz="4800"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endParaRPr lang="zh-CN" altLang="en-US" sz="480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/>
          </p:nvPr>
        </p:nvSpPr>
        <p:spPr>
          <a:xfrm>
            <a:off x="812165" y="1537335"/>
            <a:ext cx="10958195" cy="460883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30000"/>
              </a:lnSpc>
              <a:buNone/>
            </a:pPr>
            <a:r>
              <a:rPr lang="zh-CN" altLang="en-US" sz="2400" b="1">
                <a:solidFill>
                  <a:srgbClr val="7030A0"/>
                </a:solidFill>
              </a:rPr>
              <a:t>解读：峡中的江水波涛汹涌，波浪滔天；塞上的风云阴沉密布，仿佛和地面贴近。</a:t>
            </a:r>
            <a:endParaRPr lang="zh-CN" altLang="en-US" sz="2400" b="1">
              <a:solidFill>
                <a:srgbClr val="7030A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骇浪滔天：</a:t>
            </a:r>
            <a:r>
              <a:rPr lang="zh-CN" altLang="en-US" b="1" u="sng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暗寓了时局的动荡不安和心潮的翻卷不息</a:t>
            </a:r>
            <a:r>
              <a:rPr lang="zh-CN" altLang="en-US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endParaRPr lang="zh-CN" altLang="en-US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阴云匝地：象征着国家命运的光景暗淡和作者心情的阴沉郁闷。从中流露出忧国忧民的愁绪。</a:t>
            </a:r>
            <a:endParaRPr lang="zh-CN" altLang="en-US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既是写景，又是写事，又暗含感情，意蕴丰富。</a:t>
            </a:r>
            <a:endParaRPr lang="zh-CN" altLang="en-US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把</a:t>
            </a:r>
            <a:r>
              <a:rPr lang="zh-CN" altLang="en-US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峡谷深秋、个人身世、国家沦丧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囊括其中，波澜壮阔，哀感深沉。</a:t>
            </a:r>
            <a:endParaRPr lang="zh-CN" altLang="en-US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2667000" y="457200"/>
            <a:ext cx="7235825" cy="1655763"/>
          </a:xfrm>
          <a:noFill/>
          <a:ln>
            <a:noFill/>
          </a:ln>
        </p:spPr>
        <p:txBody>
          <a:bodyPr anchor="t" anchorCtr="0"/>
          <a:p>
            <a:pPr algn="l"/>
            <a:r>
              <a:rPr lang="zh-CN" altLang="en-US" sz="48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丛菊两开他日泪，</a:t>
            </a:r>
            <a:br>
              <a:rPr lang="zh-CN" altLang="en-US" sz="48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</a:br>
            <a:r>
              <a:rPr lang="zh-CN" altLang="en-US" sz="480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　　　孤舟一系故园心。</a:t>
            </a:r>
            <a:r>
              <a:rPr lang="zh-CN" altLang="en-US" sz="4800"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endParaRPr lang="zh-CN" altLang="en-US" sz="480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5843" name="Rectangle 3"/>
          <p:cNvSpPr>
            <a:spLocks noGrp="1"/>
          </p:cNvSpPr>
          <p:nvPr>
            <p:ph/>
          </p:nvPr>
        </p:nvSpPr>
        <p:spPr>
          <a:xfrm>
            <a:off x="1063625" y="2133600"/>
            <a:ext cx="10364470" cy="451993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b="1">
                <a:solidFill>
                  <a:srgbClr val="7030A0"/>
                </a:solidFill>
              </a:rPr>
              <a:t>解读：</a:t>
            </a:r>
            <a:r>
              <a:rPr lang="zh-CN" altLang="en-US" sz="2400" b="1">
                <a:solidFill>
                  <a:srgbClr val="7030A0"/>
                </a:solidFill>
                <a:sym typeface="+mn-ea"/>
              </a:rPr>
              <a:t>花开花落已两载，因为有家不能回，就不免</a:t>
            </a:r>
            <a:r>
              <a:rPr lang="zh-CN" altLang="en-US" sz="2400" b="1">
                <a:solidFill>
                  <a:srgbClr val="7030A0"/>
                </a:solidFill>
                <a:sym typeface="+mn-ea"/>
              </a:rPr>
              <a:t>再次洒下往日流过的眼泪。小船还系在岸边，飘零在外的我，心却始终都牵动着我的故园之思</a:t>
            </a:r>
            <a:endParaRPr lang="zh-CN" altLang="en-US" sz="2400" b="1">
              <a:solidFill>
                <a:srgbClr val="7030A0"/>
              </a:solidFill>
              <a:sym typeface="+mn-ea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400" b="1">
                <a:ea typeface="楷体_GB2312" pitchFamily="49" charset="-122"/>
              </a:rPr>
              <a:t>两开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双关：既指菊开两度，又指泪流两回，见丛菊而流泪，去年如此，今年又如此，足见</a:t>
            </a:r>
            <a:r>
              <a:rPr lang="zh-CN" altLang="en-US" sz="2400" b="1">
                <a:solidFill>
                  <a:schemeClr val="accent2"/>
                </a:solidFill>
                <a:ea typeface="楷体_GB2312" pitchFamily="49" charset="-122"/>
              </a:rPr>
              <a:t>心情的凄伤</a:t>
            </a:r>
            <a:r>
              <a:rPr lang="zh-CN" altLang="en-US" sz="2400" b="1">
                <a:ea typeface="楷体_GB2312" pitchFamily="49" charset="-122"/>
              </a:rPr>
              <a:t>。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ea typeface="楷体_GB2312" pitchFamily="49" charset="-122"/>
              </a:rPr>
              <a:t>故园心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实即思念长安之心。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ea typeface="楷体_GB2312" pitchFamily="49" charset="-122"/>
                <a:sym typeface="+mn-ea"/>
              </a:rPr>
              <a:t>孤舟——孤</a:t>
            </a:r>
            <a:r>
              <a:rPr lang="zh-CN" altLang="en-US" sz="24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华文中宋" panose="02010600040101010101" charset="-122"/>
                <a:sym typeface="+mn-ea"/>
              </a:rPr>
              <a:t>独的小船系在岸边，作者就像小船，飘零在外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ea typeface="楷体_GB2312" pitchFamily="49" charset="-122"/>
              </a:rPr>
              <a:t>系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双关：</a:t>
            </a:r>
            <a:r>
              <a:rPr lang="zh-CN" altLang="en-US" sz="2400" b="1">
                <a:solidFill>
                  <a:schemeClr val="accent2"/>
                </a:solidFill>
                <a:ea typeface="楷体_GB2312" pitchFamily="49" charset="-122"/>
              </a:rPr>
              <a:t>孤舟停泊，舟系于岸；心念长安，系于故园</a:t>
            </a:r>
            <a:r>
              <a:rPr lang="zh-CN" altLang="en-US" sz="2400" b="1">
                <a:ea typeface="楷体_GB2312" pitchFamily="49" charset="-122"/>
              </a:rPr>
              <a:t>。</a:t>
            </a:r>
            <a:endParaRPr lang="zh-CN" altLang="en-US" sz="2400" b="1"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ea typeface="华文中宋" panose="02010600040101010101" charset="-122"/>
                <a:sym typeface="+mn-ea"/>
              </a:rPr>
              <a:t>抒发羁旅之愁，思乡之苦。</a:t>
            </a:r>
            <a:endParaRPr lang="zh-CN" altLang="en-US" sz="2400" b="1">
              <a:effectLst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109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 fill="hold"/>
                                        <p:tgtEl>
                                          <p:spTgt spid="35843">
                                            <p:txEl>
                                              <p:charRg st="109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 fill="hold"/>
                                        <p:tgtEl>
                                          <p:spTgt spid="35843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124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 fill="hold"/>
                                        <p:tgtEl>
                                          <p:spTgt spid="35843">
                                            <p:txEl>
                                              <p:charRg st="124" end="1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 fill="hold"/>
                                        <p:tgtEl>
                                          <p:spTgt spid="35843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2895600" y="228600"/>
            <a:ext cx="7164388" cy="1582738"/>
          </a:xfrm>
          <a:noFill/>
          <a:ln>
            <a:noFill/>
          </a:ln>
        </p:spPr>
        <p:txBody>
          <a:bodyPr anchor="t" anchorCtr="0"/>
          <a:p>
            <a:pPr algn="l"/>
            <a: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  <a:t>寒衣处处催刀尺，</a:t>
            </a:r>
            <a:b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</a:br>
            <a: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  <a:t>　　　白帝城高急暮砧。</a:t>
            </a:r>
            <a:endParaRPr lang="zh-CN" altLang="en-US" sz="4800">
              <a:solidFill>
                <a:srgbClr val="FF0000"/>
              </a:solidFill>
              <a:ea typeface="华文行楷" panose="02010800040101010101" pitchFamily="2" charset="-122"/>
            </a:endParaRPr>
          </a:p>
        </p:txBody>
      </p:sp>
      <p:sp>
        <p:nvSpPr>
          <p:cNvPr id="36867" name="Rectangle 3"/>
          <p:cNvSpPr>
            <a:spLocks noGrp="1"/>
          </p:cNvSpPr>
          <p:nvPr>
            <p:ph/>
          </p:nvPr>
        </p:nvSpPr>
        <p:spPr>
          <a:xfrm>
            <a:off x="507365" y="1828800"/>
            <a:ext cx="11491595" cy="460883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10000"/>
              </a:lnSpc>
              <a:buNone/>
            </a:pPr>
            <a:r>
              <a:rPr lang="zh-CN" altLang="en-US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解读：</a:t>
            </a:r>
            <a:r>
              <a:rPr lang="zh-CN" altLang="en-US" sz="2400" b="1">
                <a:solidFill>
                  <a:srgbClr val="7030A0"/>
                </a:solidFill>
                <a:sym typeface="+mn-ea"/>
              </a:rPr>
              <a:t>深秋季节，人们都在赶裁冬衣，黄昏时站在白帝城的高处，可以听到急促的捣衣声。</a:t>
            </a:r>
            <a:endParaRPr lang="zh-CN" altLang="en-US" sz="2400" b="1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催刀尺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催动刀尺</a:t>
            </a:r>
            <a:endParaRPr lang="zh-CN" altLang="en-US" sz="24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急暮砧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黄昏时分捣衣的砧声很紧。每到秋天，家人要为远方的游子或征人制作寒衣，因此捣衣声是人间的秋声，往往会</a:t>
            </a:r>
            <a:r>
              <a:rPr lang="zh-CN" altLang="en-US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增添客子的愁绪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4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+mn-ea"/>
              </a:rPr>
              <a:t>回应了诗题中的“秋，一年将尽之，又是一天的结束之时，在这样特殊时刻，在外漂泊已久的游子更加思念故园。</a:t>
            </a:r>
            <a:endParaRPr lang="zh-CN" altLang="en-US" sz="24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在这黯淡萧条的秋景和暮色中，诗人更平添了一许</a:t>
            </a:r>
            <a:r>
              <a:rPr lang="zh-CN" altLang="en-US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孤独、忧伤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之感。 </a:t>
            </a:r>
            <a:endParaRPr lang="zh-CN" altLang="en-US" sz="2400" b="1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表现了诗人对家乡的强烈思念和对国事的深深担忧。</a:t>
            </a:r>
            <a:endParaRPr lang="zh-CN" altLang="en-US" sz="24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>
              <a:lnSpc>
                <a:spcPct val="110000"/>
              </a:lnSpc>
              <a:buNone/>
            </a:pPr>
            <a:endParaRPr lang="zh-CN" altLang="en-US" sz="2400" b="1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 fill="hold"/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 fill="hold"/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0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64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charRg st="64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74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charRg st="74" end="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 fill="hold"/>
                                        <p:tgtEl>
                                          <p:spTgt spid="36867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138" end="1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 fill="hold"/>
                                        <p:tgtEl>
                                          <p:spTgt spid="36867">
                                            <p:txEl>
                                              <p:charRg st="138" end="1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诗歌意象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5472" y="1571612"/>
            <a:ext cx="442915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“捣衣”“砧声”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52596" y="2357956"/>
            <a:ext cx="8215370" cy="3784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    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古时制衣的料子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大都是生料，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必须捶捣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，使之柔软熨贴，做成的衣服才能穿着舒适。妇女把织好的布帛铺在平滑的板（称为“砧”，一般为石制）上，用木棒（称为“杵”）敲平，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有时是在衣服做成之后进行捶捣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),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这个过程称为“捣衣”，也叫“捣练”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。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effectLst/>
              <a:latin typeface="楷体_GB2312" pitchFamily="49" charset="-122"/>
              <a:ea typeface="楷体_GB2312" pitchFamily="49" charset="-122"/>
              <a:cs typeface="宋体" panose="02010600030101010101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    </a:t>
            </a:r>
            <a:r>
              <a:rPr kumimoji="0" lang="zh-CN" sz="2400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妇女白天一般忙于操持家务，照料孩子，晚上才有空闲时间为家人准备衣物，而捣衣工序对光线要求不高，所以多于寒冬来临之前的秋夜进行。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凉风冷月下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持续不断的砧杵之声，在古典诗歌中经常被称为“寒砧”“清砧”或“暮砧”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，用以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表现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思乡、思亲的情感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楷体_GB2312" pitchFamily="49" charset="-122"/>
                <a:ea typeface="楷体_GB2312" pitchFamily="49" charset="-122"/>
                <a:cs typeface="宋体" panose="02010600030101010101" pitchFamily="2" charset="-122"/>
              </a:rPr>
              <a:t>。</a:t>
            </a:r>
            <a:endParaRPr kumimoji="0" lang="zh-CN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楷体_GB2312" pitchFamily="49" charset="-122"/>
              <a:ea typeface="楷体_GB2312" pitchFamily="49" charset="-122"/>
              <a:cs typeface="宋体" panose="02010600030101010101" pitchFamily="2" charset="-122"/>
            </a:endParaRPr>
          </a:p>
        </p:txBody>
      </p:sp>
      <p:pic>
        <p:nvPicPr>
          <p:cNvPr id="1027" name="Picture 3" descr="http://p0.so.qhimgs1.com/bdr/_240_/t0133693d706c9ecc3c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382017" y="0"/>
            <a:ext cx="2285984" cy="22859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 bwMode="auto">
          <a:xfrm>
            <a:off x="1176117" y="428610"/>
            <a:ext cx="1166810" cy="14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8" name="文本框 60417"/>
          <p:cNvSpPr txBox="1"/>
          <p:nvPr>
            <p:custDataLst>
              <p:tags r:id="rId3"/>
            </p:custDataLst>
          </p:nvPr>
        </p:nvSpPr>
        <p:spPr>
          <a:xfrm>
            <a:off x="2387600" y="1835785"/>
            <a:ext cx="260096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华文新魏" panose="02010800040101010101" pitchFamily="2" charset="-122"/>
              </a:rPr>
              <a:t>秋（景）：</a:t>
            </a:r>
            <a:endParaRPr lang="zh-CN" altLang="en-US" sz="3600" b="1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60419" name="文本框 60418"/>
          <p:cNvSpPr txBox="1"/>
          <p:nvPr>
            <p:custDataLst>
              <p:tags r:id="rId4"/>
            </p:custDataLst>
          </p:nvPr>
        </p:nvSpPr>
        <p:spPr>
          <a:xfrm>
            <a:off x="4726305" y="1684020"/>
            <a:ext cx="4891405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华文新魏" panose="02010800040101010101" pitchFamily="2" charset="-122"/>
              </a:rPr>
              <a:t>首联：景物之萧瑟</a:t>
            </a:r>
            <a:endParaRPr lang="zh-CN" altLang="en-US" sz="2800" b="1"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华文新魏" panose="02010800040101010101" pitchFamily="2" charset="-122"/>
              </a:rPr>
              <a:t>颔联：气象之阴沉</a:t>
            </a:r>
            <a:endParaRPr lang="zh-CN" altLang="en-US" sz="2800" b="1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60421" name="文本框 60420"/>
          <p:cNvSpPr txBox="1"/>
          <p:nvPr>
            <p:custDataLst>
              <p:tags r:id="rId5"/>
            </p:custDataLst>
          </p:nvPr>
        </p:nvSpPr>
        <p:spPr>
          <a:xfrm rot="10800000" flipV="1">
            <a:off x="2467610" y="3486785"/>
            <a:ext cx="282003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华文新魏" panose="02010800040101010101" pitchFamily="2" charset="-122"/>
              </a:rPr>
              <a:t>兴（情）：</a:t>
            </a:r>
            <a:endParaRPr lang="zh-CN" altLang="en-US" sz="3600" b="1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60423" name="文本框 60422"/>
          <p:cNvSpPr txBox="1"/>
          <p:nvPr>
            <p:custDataLst>
              <p:tags r:id="rId6"/>
            </p:custDataLst>
          </p:nvPr>
        </p:nvSpPr>
        <p:spPr>
          <a:xfrm>
            <a:off x="4806315" y="3336290"/>
            <a:ext cx="3521710" cy="1168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华文新魏" panose="02010800040101010101" pitchFamily="2" charset="-122"/>
              </a:rPr>
              <a:t>颈联：触景之感慨</a:t>
            </a:r>
            <a:endParaRPr lang="zh-CN" altLang="en-US" sz="2800" b="1"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华文新魏" panose="02010800040101010101" pitchFamily="2" charset="-122"/>
              </a:rPr>
              <a:t>尾联：内心之忧思</a:t>
            </a:r>
            <a:endParaRPr lang="zh-CN" altLang="en-US" sz="2800" b="1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60424" name="左大括号 60423"/>
          <p:cNvSpPr/>
          <p:nvPr>
            <p:custDataLst>
              <p:tags r:id="rId7"/>
            </p:custDataLst>
          </p:nvPr>
        </p:nvSpPr>
        <p:spPr>
          <a:xfrm>
            <a:off x="2071370" y="1995805"/>
            <a:ext cx="396240" cy="1789430"/>
          </a:xfrm>
          <a:prstGeom prst="leftBrace">
            <a:avLst>
              <a:gd name="adj1" fmla="val 54714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文本框 4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1300" y="2480945"/>
            <a:ext cx="183007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楷体_GB2312" pitchFamily="49" charset="-122"/>
                <a:sym typeface="+mn-ea"/>
              </a:rPr>
              <a:t>秋兴八首（其一）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楷体_GB2312" pitchFamily="49" charset="-122"/>
              <a:sym typeface="+mn-ea"/>
            </a:endParaRPr>
          </a:p>
        </p:txBody>
      </p:sp>
      <p:sp>
        <p:nvSpPr>
          <p:cNvPr id="28" name="左大括号 27"/>
          <p:cNvSpPr/>
          <p:nvPr>
            <p:custDataLst>
              <p:tags r:id="rId9"/>
            </p:custDataLst>
          </p:nvPr>
        </p:nvSpPr>
        <p:spPr>
          <a:xfrm rot="10800000">
            <a:off x="8500745" y="1744345"/>
            <a:ext cx="396240" cy="2531745"/>
          </a:xfrm>
          <a:prstGeom prst="leftBrace">
            <a:avLst>
              <a:gd name="adj1" fmla="val 54714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文本框 4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069705" y="2533650"/>
            <a:ext cx="183007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楷体_GB2312" pitchFamily="49" charset="-122"/>
                <a:sym typeface="+mn-ea"/>
              </a:rPr>
              <a:t>自伤漂泊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楷体_GB2312" pitchFamily="49" charset="-122"/>
              <a:sym typeface="+mn-ea"/>
            </a:endParaRPr>
          </a:p>
          <a:p>
            <a:pPr algn="r" eaLnBrk="1" hangingPunct="1"/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楷体_GB2312" pitchFamily="49" charset="-122"/>
                <a:sym typeface="+mn-ea"/>
              </a:rPr>
              <a:t>忧国思乡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楷体_GB2312" pitchFamily="49" charset="-122"/>
              <a:sym typeface="+mn-ea"/>
            </a:endParaRPr>
          </a:p>
        </p:txBody>
      </p:sp>
      <p:sp>
        <p:nvSpPr>
          <p:cNvPr id="60426" name="矩形 60425"/>
          <p:cNvSpPr/>
          <p:nvPr>
            <p:custDataLst>
              <p:tags r:id="rId11"/>
            </p:custDataLst>
          </p:nvPr>
        </p:nvSpPr>
        <p:spPr>
          <a:xfrm>
            <a:off x="241300" y="4760595"/>
            <a:ext cx="11222355" cy="20161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en-US" altLang="zh-CN" sz="3000" b="1">
                <a:ea typeface="楷体_GB2312" pitchFamily="49" charset="-122"/>
              </a:rPr>
              <a:t>       </a:t>
            </a:r>
            <a:r>
              <a:rPr lang="en-US" altLang="zh-CN" sz="2800" b="1">
                <a:ea typeface="楷体_GB2312" pitchFamily="49" charset="-122"/>
              </a:rPr>
              <a:t>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秋兴八首（其一）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通过对巫山巫峡的秋色秋声的形象描绘，烘托出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萧瑟阴森、动荡不安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的气氛，令人感到秋色秋声扑面惊心，同时也抒发了诗人的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忧国之情和孤独抑郁之感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2467610" y="328930"/>
            <a:ext cx="441325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 </a:t>
            </a:r>
            <a:r>
              <a:rPr lang="zh-CN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四、本诗小结</a:t>
            </a:r>
            <a:endParaRPr lang="zh-CN" altLang="en-US" sz="40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60426" grpId="0"/>
    </p:bldLst>
  </p:timing>
</p:sld>
</file>

<file path=ppt/tags/tag1.xml><?xml version="1.0" encoding="utf-8"?>
<p:tagLst xmlns:p="http://schemas.openxmlformats.org/presentationml/2006/main">
  <p:tag name="AS_UNIQUEID" val="3057"/>
</p:tagLst>
</file>

<file path=ppt/tags/tag2.xml><?xml version="1.0" encoding="utf-8"?>
<p:tagLst xmlns:p="http://schemas.openxmlformats.org/presentationml/2006/main">
  <p:tag name="AS_UNIQUEID" val="3058"/>
</p:tagLst>
</file>

<file path=ppt/tags/tag3.xml><?xml version="1.0" encoding="utf-8"?>
<p:tagLst xmlns:p="http://schemas.openxmlformats.org/presentationml/2006/main">
  <p:tag name="AS_UNIQUEID" val="3059"/>
</p:tagLst>
</file>

<file path=ppt/tags/tag4.xml><?xml version="1.0" encoding="utf-8"?>
<p:tagLst xmlns:p="http://schemas.openxmlformats.org/presentationml/2006/main">
  <p:tag name="AS_UNIQUEID" val="3060"/>
</p:tagLst>
</file>

<file path=ppt/tags/tag5.xml><?xml version="1.0" encoding="utf-8"?>
<p:tagLst xmlns:p="http://schemas.openxmlformats.org/presentationml/2006/main">
  <p:tag name="AS_UNIQUEID" val="3061"/>
</p:tagLst>
</file>

<file path=ppt/tags/tag6.xml><?xml version="1.0" encoding="utf-8"?>
<p:tagLst xmlns:p="http://schemas.openxmlformats.org/presentationml/2006/main">
  <p:tag name="AS_UNIQUEID" val="3063"/>
</p:tagLst>
</file>

<file path=ppt/tags/tag7.xml><?xml version="1.0" encoding="utf-8"?>
<p:tagLst xmlns:p="http://schemas.openxmlformats.org/presentationml/2006/main">
  <p:tag name="AS_UNIQUEID" val="3064"/>
</p:tagLst>
</file>

<file path=ppt/tags/tag8.xml><?xml version="1.0" encoding="utf-8"?>
<p:tagLst xmlns:p="http://schemas.openxmlformats.org/presentationml/2006/main">
  <p:tag name="AS_UNIQUEID" val="3065"/>
</p:tagLst>
</file>

<file path=ppt/tags/tag9.xml><?xml version="1.0" encoding="utf-8"?>
<p:tagLst xmlns:p="http://schemas.openxmlformats.org/presentationml/2006/main">
  <p:tag name="AS_UNIQUEID" val="3066"/>
</p:tagLst>
</file>

<file path=ppt/tags/tag10.xml><?xml version="1.0" encoding="utf-8"?>
<p:tagLst xmlns:p="http://schemas.openxmlformats.org/presentationml/2006/main">
  <p:tag name="AS_UNIQUEID" val="3067"/>
</p:tagLst>
</file>

<file path=ppt/tags/tag11.xml><?xml version="1.0" encoding="utf-8"?>
<p:tagLst xmlns:p="http://schemas.openxmlformats.org/presentationml/2006/main">
  <p:tag name="AS_UNIQUEID" val="3068"/>
</p:tagLst>
</file>

<file path=ppt/tags/tag12.xml><?xml version="1.0" encoding="utf-8"?>
<p:tagLst xmlns:p="http://schemas.openxmlformats.org/presentationml/2006/main">
  <p:tag name="AS_UNIQUEID" val="3070"/>
</p:tagLst>
</file>

<file path=ppt/tags/tag13.xml><?xml version="1.0" encoding="utf-8"?>
<p:tagLst xmlns:p="http://schemas.openxmlformats.org/presentationml/2006/main">
  <p:tag name="AS_UNIQUEID" val="3071"/>
</p:tagLst>
</file>

<file path=ppt/tags/tag14.xml><?xml version="1.0" encoding="utf-8"?>
<p:tagLst xmlns:p="http://schemas.openxmlformats.org/presentationml/2006/main">
  <p:tag name="AS_UNIQUEID" val="3072"/>
</p:tagLst>
</file>

<file path=ppt/tags/tag15.xml><?xml version="1.0" encoding="utf-8"?>
<p:tagLst xmlns:p="http://schemas.openxmlformats.org/presentationml/2006/main">
  <p:tag name="AS_UNIQUEID" val="3073"/>
</p:tagLst>
</file>

<file path=ppt/tags/tag16.xml><?xml version="1.0" encoding="utf-8"?>
<p:tagLst xmlns:p="http://schemas.openxmlformats.org/presentationml/2006/main">
  <p:tag name="AS_UNIQUEID" val="3074"/>
</p:tagLst>
</file>

<file path=ppt/tags/tag17.xml><?xml version="1.0" encoding="utf-8"?>
<p:tagLst xmlns:p="http://schemas.openxmlformats.org/presentationml/2006/main">
  <p:tag name="AS_UNIQUEID" val="3075"/>
</p:tagLst>
</file>

<file path=ppt/tags/tag18.xml><?xml version="1.0" encoding="utf-8"?>
<p:tagLst xmlns:p="http://schemas.openxmlformats.org/presentationml/2006/main">
  <p:tag name="AS_UNIQUEID" val="3076"/>
</p:tagLst>
</file>

<file path=ppt/tags/tag19.xml><?xml version="1.0" encoding="utf-8"?>
<p:tagLst xmlns:p="http://schemas.openxmlformats.org/presentationml/2006/main">
  <p:tag name="AS_UNIQUEID" val="3077"/>
</p:tagLst>
</file>

<file path=ppt/tags/tag20.xml><?xml version="1.0" encoding="utf-8"?>
<p:tagLst xmlns:p="http://schemas.openxmlformats.org/presentationml/2006/main">
  <p:tag name="AS_UNIQUEID" val="3079"/>
</p:tagLst>
</file>

<file path=ppt/tags/tag21.xml><?xml version="1.0" encoding="utf-8"?>
<p:tagLst xmlns:p="http://schemas.openxmlformats.org/presentationml/2006/main">
  <p:tag name="AS_UNIQUEID" val="3080"/>
</p:tagLst>
</file>

<file path=ppt/tags/tag22.xml><?xml version="1.0" encoding="utf-8"?>
<p:tagLst xmlns:p="http://schemas.openxmlformats.org/presentationml/2006/main">
  <p:tag name="AS_UNIQUEID" val="3081"/>
</p:tagLst>
</file>

<file path=ppt/tags/tag23.xml><?xml version="1.0" encoding="utf-8"?>
<p:tagLst xmlns:p="http://schemas.openxmlformats.org/presentationml/2006/main">
  <p:tag name="AS_UNIQUEID" val="3082"/>
</p:tagLst>
</file>

<file path=ppt/tags/tag24.xml><?xml version="1.0" encoding="utf-8"?>
<p:tagLst xmlns:p="http://schemas.openxmlformats.org/presentationml/2006/main">
  <p:tag name="AS_UNIQUEID" val="3084"/>
</p:tagLst>
</file>

<file path=ppt/tags/tag25.xml><?xml version="1.0" encoding="utf-8"?>
<p:tagLst xmlns:p="http://schemas.openxmlformats.org/presentationml/2006/main">
  <p:tag name="AS_UNIQUEID" val="3085"/>
</p:tagLst>
</file>

<file path=ppt/tags/tag26.xml><?xml version="1.0" encoding="utf-8"?>
<p:tagLst xmlns:p="http://schemas.openxmlformats.org/presentationml/2006/main">
  <p:tag name="AS_UNIQUEID" val="3086"/>
</p:tagLst>
</file>

<file path=ppt/tags/tag27.xml><?xml version="1.0" encoding="utf-8"?>
<p:tagLst xmlns:p="http://schemas.openxmlformats.org/presentationml/2006/main">
  <p:tag name="AS_UNIQUEID" val="3088"/>
</p:tagLst>
</file>

<file path=ppt/tags/tag28.xml><?xml version="1.0" encoding="utf-8"?>
<p:tagLst xmlns:p="http://schemas.openxmlformats.org/presentationml/2006/main">
  <p:tag name="AS_UNIQUEID" val="3089"/>
</p:tagLst>
</file>

<file path=ppt/tags/tag29.xml><?xml version="1.0" encoding="utf-8"?>
<p:tagLst xmlns:p="http://schemas.openxmlformats.org/presentationml/2006/main">
  <p:tag name="AS_UNIQUEID" val="3090"/>
</p:tagLst>
</file>

<file path=ppt/tags/tag30.xml><?xml version="1.0" encoding="utf-8"?>
<p:tagLst xmlns:p="http://schemas.openxmlformats.org/presentationml/2006/main">
  <p:tag name="AS_UNIQUEID" val="3091"/>
</p:tagLst>
</file>

<file path=ppt/tags/tag31.xml><?xml version="1.0" encoding="utf-8"?>
<p:tagLst xmlns:p="http://schemas.openxmlformats.org/presentationml/2006/main">
  <p:tag name="AS_UNIQUEID" val="3092"/>
</p:tagLst>
</file>

<file path=ppt/tags/tag32.xml><?xml version="1.0" encoding="utf-8"?>
<p:tagLst xmlns:p="http://schemas.openxmlformats.org/presentationml/2006/main">
  <p:tag name="AS_UNIQUEID" val="3093"/>
</p:tagLst>
</file>

<file path=ppt/tags/tag33.xml><?xml version="1.0" encoding="utf-8"?>
<p:tagLst xmlns:p="http://schemas.openxmlformats.org/presentationml/2006/main">
  <p:tag name="AS_UNIQUEID" val="3095"/>
</p:tagLst>
</file>

<file path=ppt/tags/tag34.xml><?xml version="1.0" encoding="utf-8"?>
<p:tagLst xmlns:p="http://schemas.openxmlformats.org/presentationml/2006/main">
  <p:tag name="AS_UNIQUEID" val="3096"/>
</p:tagLst>
</file>

<file path=ppt/tags/tag35.xml><?xml version="1.0" encoding="utf-8"?>
<p:tagLst xmlns:p="http://schemas.openxmlformats.org/presentationml/2006/main">
  <p:tag name="AS_UNIQUEID" val="3097"/>
</p:tagLst>
</file>

<file path=ppt/tags/tag36.xml><?xml version="1.0" encoding="utf-8"?>
<p:tagLst xmlns:p="http://schemas.openxmlformats.org/presentationml/2006/main">
  <p:tag name="AS_UNIQUEID" val="3098"/>
</p:tagLst>
</file>

<file path=ppt/tags/tag37.xml><?xml version="1.0" encoding="utf-8"?>
<p:tagLst xmlns:p="http://schemas.openxmlformats.org/presentationml/2006/main">
  <p:tag name="AS_UNIQUEID" val="3099"/>
</p:tagLst>
</file>

<file path=ppt/tags/tag38.xml><?xml version="1.0" encoding="utf-8"?>
<p:tagLst xmlns:p="http://schemas.openxmlformats.org/presentationml/2006/main">
  <p:tag name="AS_UNIQUEID" val="3100"/>
</p:tagLst>
</file>

<file path=ppt/tags/tag39.xml><?xml version="1.0" encoding="utf-8"?>
<p:tagLst xmlns:p="http://schemas.openxmlformats.org/presentationml/2006/main">
  <p:tag name="AS_UNIQUEID" val="3102"/>
</p:tagLst>
</file>

<file path=ppt/tags/tag40.xml><?xml version="1.0" encoding="utf-8"?>
<p:tagLst xmlns:p="http://schemas.openxmlformats.org/presentationml/2006/main">
  <p:tag name="AS_UNIQUEID" val="3103"/>
</p:tagLst>
</file>

<file path=ppt/tags/tag41.xml><?xml version="1.0" encoding="utf-8"?>
<p:tagLst xmlns:p="http://schemas.openxmlformats.org/presentationml/2006/main">
  <p:tag name="AS_UNIQUEID" val="3104"/>
</p:tagLst>
</file>

<file path=ppt/tags/tag42.xml><?xml version="1.0" encoding="utf-8"?>
<p:tagLst xmlns:p="http://schemas.openxmlformats.org/presentationml/2006/main">
  <p:tag name="AS_UNIQUEID" val="3105"/>
</p:tagLst>
</file>

<file path=ppt/tags/tag43.xml><?xml version="1.0" encoding="utf-8"?>
<p:tagLst xmlns:p="http://schemas.openxmlformats.org/presentationml/2006/main">
  <p:tag name="AS_UNIQUEID" val="3106"/>
</p:tagLst>
</file>

<file path=ppt/tags/tag44.xml><?xml version="1.0" encoding="utf-8"?>
<p:tagLst xmlns:p="http://schemas.openxmlformats.org/presentationml/2006/main">
  <p:tag name="AS_UNIQUEID" val="3108"/>
</p:tagLst>
</file>

<file path=ppt/tags/tag45.xml><?xml version="1.0" encoding="utf-8"?>
<p:tagLst xmlns:p="http://schemas.openxmlformats.org/presentationml/2006/main">
  <p:tag name="AS_UNIQUEID" val="3109"/>
</p:tagLst>
</file>

<file path=ppt/tags/tag46.xml><?xml version="1.0" encoding="utf-8"?>
<p:tagLst xmlns:p="http://schemas.openxmlformats.org/presentationml/2006/main">
  <p:tag name="AS_UNIQUEID" val="3110"/>
</p:tagLst>
</file>

<file path=ppt/tags/tag47.xml><?xml version="1.0" encoding="utf-8"?>
<p:tagLst xmlns:p="http://schemas.openxmlformats.org/presentationml/2006/main">
  <p:tag name="AS_UNIQUEID" val="3111"/>
</p:tagLst>
</file>

<file path=ppt/tags/tag48.xml><?xml version="1.0" encoding="utf-8"?>
<p:tagLst xmlns:p="http://schemas.openxmlformats.org/presentationml/2006/main">
  <p:tag name="AS_UNIQUEID" val="3112"/>
</p:tagLst>
</file>

<file path=ppt/tags/tag49.xml><?xml version="1.0" encoding="utf-8"?>
<p:tagLst xmlns:p="http://schemas.openxmlformats.org/presentationml/2006/main">
  <p:tag name="AS_UNIQUEID" val="3114"/>
</p:tagLst>
</file>

<file path=ppt/tags/tag50.xml><?xml version="1.0" encoding="utf-8"?>
<p:tagLst xmlns:p="http://schemas.openxmlformats.org/presentationml/2006/main">
  <p:tag name="AS_UNIQUEID" val="3115"/>
</p:tagLst>
</file>

<file path=ppt/tags/tag51.xml><?xml version="1.0" encoding="utf-8"?>
<p:tagLst xmlns:p="http://schemas.openxmlformats.org/presentationml/2006/main">
  <p:tag name="AS_UNIQUEID" val="3116"/>
</p:tagLst>
</file>

<file path=ppt/tags/tag52.xml><?xml version="1.0" encoding="utf-8"?>
<p:tagLst xmlns:p="http://schemas.openxmlformats.org/presentationml/2006/main">
  <p:tag name="AS_UNIQUEID" val="3117"/>
</p:tagLst>
</file>

<file path=ppt/tags/tag53.xml><?xml version="1.0" encoding="utf-8"?>
<p:tagLst xmlns:p="http://schemas.openxmlformats.org/presentationml/2006/main">
  <p:tag name="AS_UNIQUEID" val="3118"/>
</p:tagLst>
</file>

<file path=ppt/tags/tag54.xml><?xml version="1.0" encoding="utf-8"?>
<p:tagLst xmlns:p="http://schemas.openxmlformats.org/presentationml/2006/main">
  <p:tag name="AS_UNIQUEID" val="3119"/>
</p:tagLst>
</file>

<file path=ppt/tags/tag55.xml><?xml version="1.0" encoding="utf-8"?>
<p:tagLst xmlns:p="http://schemas.openxmlformats.org/presentationml/2006/main">
  <p:tag name="AS_UNIQUEID" val="3121"/>
</p:tagLst>
</file>

<file path=ppt/tags/tag56.xml><?xml version="1.0" encoding="utf-8"?>
<p:tagLst xmlns:p="http://schemas.openxmlformats.org/presentationml/2006/main">
  <p:tag name="AS_UNIQUEID" val="3122"/>
</p:tagLst>
</file>

<file path=ppt/tags/tag57.xml><?xml version="1.0" encoding="utf-8"?>
<p:tagLst xmlns:p="http://schemas.openxmlformats.org/presentationml/2006/main">
  <p:tag name="AS_UNIQUEID" val="3123"/>
</p:tagLst>
</file>

<file path=ppt/tags/tag58.xml><?xml version="1.0" encoding="utf-8"?>
<p:tagLst xmlns:p="http://schemas.openxmlformats.org/presentationml/2006/main">
  <p:tag name="AS_UNIQUEID" val="3124"/>
</p:tagLst>
</file>

<file path=ppt/tags/tag59.xml><?xml version="1.0" encoding="utf-8"?>
<p:tagLst xmlns:p="http://schemas.openxmlformats.org/presentationml/2006/main">
  <p:tag name="AS_UNIQUEID" val="3125"/>
</p:tagLst>
</file>

<file path=ppt/tags/tag60.xml><?xml version="1.0" encoding="utf-8"?>
<p:tagLst xmlns:p="http://schemas.openxmlformats.org/presentationml/2006/main">
  <p:tag name="AS_UNIQUEID" val="3141"/>
</p:tagLst>
</file>

<file path=ppt/tags/tag61.xml><?xml version="1.0" encoding="utf-8"?>
<p:tagLst xmlns:p="http://schemas.openxmlformats.org/presentationml/2006/main">
  <p:tag name="AS_UNIQUEID" val="3142"/>
</p:tagLst>
</file>

<file path=ppt/tags/tag62.xml><?xml version="1.0" encoding="utf-8"?>
<p:tagLst xmlns:p="http://schemas.openxmlformats.org/presentationml/2006/main">
  <p:tag name="AS_UNIQUEID" val="3143"/>
</p:tagLst>
</file>

<file path=ppt/tags/tag63.xml><?xml version="1.0" encoding="utf-8"?>
<p:tagLst xmlns:p="http://schemas.openxmlformats.org/presentationml/2006/main">
  <p:tag name="AS_UNIQUEID" val="3144"/>
</p:tagLst>
</file>

<file path=ppt/tags/tag64.xml><?xml version="1.0" encoding="utf-8"?>
<p:tagLst xmlns:p="http://schemas.openxmlformats.org/presentationml/2006/main">
  <p:tag name="AS_UNIQUEID" val="3145"/>
</p:tagLst>
</file>

<file path=ppt/tags/tag65.xml><?xml version="1.0" encoding="utf-8"?>
<p:tagLst xmlns:p="http://schemas.openxmlformats.org/presentationml/2006/main">
  <p:tag name="AS_UNIQUEID" val="3146"/>
</p:tagLst>
</file>

<file path=ppt/tags/tag66.xml><?xml version="1.0" encoding="utf-8"?>
<p:tagLst xmlns:p="http://schemas.openxmlformats.org/presentationml/2006/main">
  <p:tag name="AS_UNIQUEID" val="3147"/>
</p:tagLst>
</file>

<file path=ppt/tags/tag67.xml><?xml version="1.0" encoding="utf-8"?>
<p:tagLst xmlns:p="http://schemas.openxmlformats.org/presentationml/2006/main">
  <p:tag name="GENSWF_ADVANCE_TIME" val="5"/>
  <p:tag name="ISPRING_CUSTOM_TIMING_USED" val="1"/>
  <p:tag name="ISPRING_SLIDE_ID_2" val="{D1822590-820F-491C-BA8B-667E1EB3642E}"/>
</p:tagLst>
</file>

<file path=ppt/tags/tag68.xml><?xml version="1.0" encoding="utf-8"?>
<p:tagLst xmlns:p="http://schemas.openxmlformats.org/presentationml/2006/main">
  <p:tag name="AS_UNIQUEID" val="3137"/>
</p:tagLst>
</file>

<file path=ppt/tags/tag69.xml><?xml version="1.0" encoding="utf-8"?>
<p:tagLst xmlns:p="http://schemas.openxmlformats.org/presentationml/2006/main">
  <p:tag name="AS_UNIQUEID" val="3138"/>
</p:tagLst>
</file>

<file path=ppt/tags/tag70.xml><?xml version="1.0" encoding="utf-8"?>
<p:tagLst xmlns:p="http://schemas.openxmlformats.org/presentationml/2006/main">
  <p:tag name="AS_UNIQUEID" val="3139"/>
</p:tagLst>
</file>

<file path=ppt/tags/tag71.xml><?xml version="1.0" encoding="utf-8"?>
<p:tagLst xmlns:p="http://schemas.openxmlformats.org/presentationml/2006/main">
  <p:tag name="AS_UNIQUEID" val="3171"/>
</p:tagLst>
</file>

<file path=ppt/tags/tag72.xml><?xml version="1.0" encoding="utf-8"?>
<p:tagLst xmlns:p="http://schemas.openxmlformats.org/presentationml/2006/main">
  <p:tag name="AS_UNIQUEID" val="3172"/>
</p:tagLst>
</file>

<file path=ppt/tags/tag73.xml><?xml version="1.0" encoding="utf-8"?>
<p:tagLst xmlns:p="http://schemas.openxmlformats.org/presentationml/2006/main">
  <p:tag name="AS_UNIQUEID" val="3173"/>
</p:tagLst>
</file>

<file path=ppt/tags/tag74.xml><?xml version="1.0" encoding="utf-8"?>
<p:tagLst xmlns:p="http://schemas.openxmlformats.org/presentationml/2006/main">
  <p:tag name="AS_UNIQUEID" val="3175"/>
</p:tagLst>
</file>

<file path=ppt/tags/tag75.xml><?xml version="1.0" encoding="utf-8"?>
<p:tagLst xmlns:p="http://schemas.openxmlformats.org/presentationml/2006/main">
  <p:tag name="AS_UNIQUEID" val="3176"/>
</p:tagLst>
</file>

<file path=ppt/tags/tag76.xml><?xml version="1.0" encoding="utf-8"?>
<p:tagLst xmlns:p="http://schemas.openxmlformats.org/presentationml/2006/main">
  <p:tag name="AS_UNIQUEID" val="3177"/>
</p:tagLst>
</file>

<file path=ppt/tags/tag77.xml><?xml version="1.0" encoding="utf-8"?>
<p:tagLst xmlns:p="http://schemas.openxmlformats.org/presentationml/2006/main">
  <p:tag name="AS_UNIQUEID" val="3179"/>
</p:tagLst>
</file>

<file path=ppt/tags/tag78.xml><?xml version="1.0" encoding="utf-8"?>
<p:tagLst xmlns:p="http://schemas.openxmlformats.org/presentationml/2006/main">
  <p:tag name="AS_UNIQUEID" val="3180"/>
</p:tagLst>
</file>

<file path=ppt/tags/tag79.xml><?xml version="1.0" encoding="utf-8"?>
<p:tagLst xmlns:p="http://schemas.openxmlformats.org/presentationml/2006/main">
  <p:tag name="AS_UNIQUEID" val="3181"/>
</p:tagLst>
</file>

<file path=ppt/tags/tag80.xml><?xml version="1.0" encoding="utf-8"?>
<p:tagLst xmlns:p="http://schemas.openxmlformats.org/presentationml/2006/main">
  <p:tag name="AS_UNIQUEID" val="3183"/>
</p:tagLst>
</file>

<file path=ppt/tags/tag81.xml><?xml version="1.0" encoding="utf-8"?>
<p:tagLst xmlns:p="http://schemas.openxmlformats.org/presentationml/2006/main">
  <p:tag name="AS_UNIQUEID" val="3184"/>
</p:tagLst>
</file>

<file path=ppt/tags/tag82.xml><?xml version="1.0" encoding="utf-8"?>
<p:tagLst xmlns:p="http://schemas.openxmlformats.org/presentationml/2006/main">
  <p:tag name="AS_UNIQUEID" val="3185"/>
</p:tagLst>
</file>

<file path=ppt/tags/tag83.xml><?xml version="1.0" encoding="utf-8"?>
<p:tagLst xmlns:p="http://schemas.openxmlformats.org/presentationml/2006/main">
  <p:tag name="AS_UNIQUEID" val="3191"/>
</p:tagLst>
</file>

<file path=ppt/tags/tag84.xml><?xml version="1.0" encoding="utf-8"?>
<p:tagLst xmlns:p="http://schemas.openxmlformats.org/presentationml/2006/main">
  <p:tag name="AS_UNIQUEID" val="3192"/>
</p:tagLst>
</file>

<file path=ppt/tags/tag85.xml><?xml version="1.0" encoding="utf-8"?>
<p:tagLst xmlns:p="http://schemas.openxmlformats.org/presentationml/2006/main">
  <p:tag name="AS_UNIQUEID" val="3193"/>
</p:tagLst>
</file>

<file path=ppt/tags/tag86.xml><?xml version="1.0" encoding="utf-8"?>
<p:tagLst xmlns:p="http://schemas.openxmlformats.org/presentationml/2006/main">
  <p:tag name="AS_UNIQUEID" val="3194"/>
</p:tagLst>
</file>

<file path=ppt/tags/tag87.xml><?xml version="1.0" encoding="utf-8"?>
<p:tagLst xmlns:p="http://schemas.openxmlformats.org/presentationml/2006/main">
  <p:tag name="AS_UNIQUEID" val="3195"/>
</p:tagLst>
</file>

<file path=ppt/tags/tag88.xml><?xml version="1.0" encoding="utf-8"?>
<p:tagLst xmlns:p="http://schemas.openxmlformats.org/presentationml/2006/main">
  <p:tag name="GENSWF_ADVANCE_TIME" val="5"/>
  <p:tag name="ISPRING_CUSTOM_TIMING_USED" val="1"/>
  <p:tag name="ISPRING_SLIDE_ID_2" val="{C410F5D7-5EFE-4E9E-B11C-B9B2C4D78078}"/>
</p:tagLst>
</file>

<file path=ppt/tags/tag89.xml><?xml version="1.0" encoding="utf-8"?>
<p:tagLst xmlns:p="http://schemas.openxmlformats.org/presentationml/2006/main">
  <p:tag name="AS_UNIQUEID" val="3187"/>
</p:tagLst>
</file>

<file path=ppt/tags/tag90.xml><?xml version="1.0" encoding="utf-8"?>
<p:tagLst xmlns:p="http://schemas.openxmlformats.org/presentationml/2006/main">
  <p:tag name="AS_UNIQUEID" val="3188"/>
</p:tagLst>
</file>

<file path=ppt/tags/tag91.xml><?xml version="1.0" encoding="utf-8"?>
<p:tagLst xmlns:p="http://schemas.openxmlformats.org/presentationml/2006/main">
  <p:tag name="AS_UNIQUEID" val="3189"/>
</p:tagLst>
</file>

<file path=ppt/tags/tag92.xml><?xml version="1.0" encoding="utf-8"?>
<p:tagLst xmlns:p="http://schemas.openxmlformats.org/presentationml/2006/main">
  <p:tag name="AS_UNIQUEID" val="3201"/>
  <p:tag name="KSO_WM_UNIT_PLACING_PICTURE_USER_VIEWPORT" val="{&quot;height&quot;:10800,&quot;width&quot;:5244.770078740157}"/>
</p:tagLst>
</file>

<file path=ppt/tags/tag93.xml><?xml version="1.0" encoding="utf-8"?>
<p:tagLst xmlns:p="http://schemas.openxmlformats.org/presentationml/2006/main">
  <p:tag name="AS_UNIQUEID" val="3202"/>
</p:tagLst>
</file>

<file path=ppt/tags/tag94.xml><?xml version="1.0" encoding="utf-8"?>
<p:tagLst xmlns:p="http://schemas.openxmlformats.org/presentationml/2006/main">
  <p:tag name="AS_UNIQUEID" val="3203"/>
</p:tagLst>
</file>

<file path=ppt/tags/tag95.xml><?xml version="1.0" encoding="utf-8"?>
<p:tagLst xmlns:p="http://schemas.openxmlformats.org/presentationml/2006/main">
  <p:tag name="AS_UNIQUEID" val="3204"/>
</p:tagLst>
</file>

<file path=ppt/tags/tag96.xml><?xml version="1.0" encoding="utf-8"?>
<p:tagLst xmlns:p="http://schemas.openxmlformats.org/presentationml/2006/main">
  <p:tag name="AS_UNIQUEID" val="3205"/>
</p:tagLst>
</file>

<file path=ppt/tags/tag97.xml><?xml version="1.0" encoding="utf-8"?>
<p:tagLst xmlns:p="http://schemas.openxmlformats.org/presentationml/2006/main">
  <p:tag name="AS_UNIQUEID" val="3197"/>
</p:tagLst>
</file>

<file path=ppt/tags/tag98.xml><?xml version="1.0" encoding="utf-8"?>
<p:tagLst xmlns:p="http://schemas.openxmlformats.org/presentationml/2006/main">
  <p:tag name="AS_UNIQUEID" val="3198"/>
</p:tagLst>
</file>

<file path=ppt/tags/tag99.xml><?xml version="1.0" encoding="utf-8"?>
<p:tagLst xmlns:p="http://schemas.openxmlformats.org/presentationml/2006/main">
  <p:tag name="AS_UNIQUEID" val="3199"/>
</p:tagLst>
</file>

<file path=ppt/tags/tag100.xml><?xml version="1.0" encoding="utf-8"?>
<p:tagLst xmlns:p="http://schemas.openxmlformats.org/presentationml/2006/main">
  <p:tag name="AS_UNIQUEID" val="3211"/>
</p:tagLst>
</file>

<file path=ppt/tags/tag101.xml><?xml version="1.0" encoding="utf-8"?>
<p:tagLst xmlns:p="http://schemas.openxmlformats.org/presentationml/2006/main">
  <p:tag name="AS_UNIQUEID" val="3212"/>
</p:tagLst>
</file>

<file path=ppt/tags/tag102.xml><?xml version="1.0" encoding="utf-8"?>
<p:tagLst xmlns:p="http://schemas.openxmlformats.org/presentationml/2006/main">
  <p:tag name="AS_UNIQUEID" val="3053"/>
</p:tagLst>
</file>

<file path=ppt/tags/tag103.xml><?xml version="1.0" encoding="utf-8"?>
<p:tagLst xmlns:p="http://schemas.openxmlformats.org/presentationml/2006/main">
  <p:tag name="AS_UNIQUEID" val="3213"/>
</p:tagLst>
</file>

<file path=ppt/tags/tag104.xml><?xml version="1.0" encoding="utf-8"?>
<p:tagLst xmlns:p="http://schemas.openxmlformats.org/presentationml/2006/main">
  <p:tag name="GENSWF_ADVANCE_TIME" val="5"/>
  <p:tag name="ISPRING_CUSTOM_TIMING_USED" val="1"/>
  <p:tag name="ISPRING_SLIDE_ID_2" val="{9CAC6EE6-A56A-4D48-BEFF-CA4AC0CACF42}"/>
</p:tagLst>
</file>

<file path=ppt/tags/tag105.xml><?xml version="1.0" encoding="utf-8"?>
<p:tagLst xmlns:p="http://schemas.openxmlformats.org/presentationml/2006/main">
  <p:tag name="AS_UNIQUEID" val="3207"/>
</p:tagLst>
</file>

<file path=ppt/tags/tag106.xml><?xml version="1.0" encoding="utf-8"?>
<p:tagLst xmlns:p="http://schemas.openxmlformats.org/presentationml/2006/main">
  <p:tag name="AS_UNIQUEID" val="3208"/>
</p:tagLst>
</file>

<file path=ppt/tags/tag107.xml><?xml version="1.0" encoding="utf-8"?>
<p:tagLst xmlns:p="http://schemas.openxmlformats.org/presentationml/2006/main">
  <p:tag name="AS_UNIQUEID" val="3209"/>
</p:tagLst>
</file>

<file path=ppt/tags/tag108.xml><?xml version="1.0" encoding="utf-8"?>
<p:tagLst xmlns:p="http://schemas.openxmlformats.org/presentationml/2006/main">
  <p:tag name="AS_UNIQUEID" val="3265"/>
</p:tagLst>
</file>

<file path=ppt/tags/tag109.xml><?xml version="1.0" encoding="utf-8"?>
<p:tagLst xmlns:p="http://schemas.openxmlformats.org/presentationml/2006/main">
  <p:tag name="AS_UNIQUEID" val="3266"/>
</p:tagLst>
</file>

<file path=ppt/tags/tag110.xml><?xml version="1.0" encoding="utf-8"?>
<p:tagLst xmlns:p="http://schemas.openxmlformats.org/presentationml/2006/main">
  <p:tag name="AS_UNIQUEID" val="3267"/>
</p:tagLst>
</file>

<file path=ppt/tags/tag111.xml><?xml version="1.0" encoding="utf-8"?>
<p:tagLst xmlns:p="http://schemas.openxmlformats.org/presentationml/2006/main">
  <p:tag name="AS_UNIQUEID" val="3268"/>
</p:tagLst>
</file>

<file path=ppt/tags/tag112.xml><?xml version="1.0" encoding="utf-8"?>
<p:tagLst xmlns:p="http://schemas.openxmlformats.org/presentationml/2006/main">
  <p:tag name="AS_UNIQUEID" val="3269"/>
</p:tagLst>
</file>

<file path=ppt/tags/tag113.xml><?xml version="1.0" encoding="utf-8"?>
<p:tagLst xmlns:p="http://schemas.openxmlformats.org/presentationml/2006/main">
  <p:tag name="AS_UNIQUEID" val="3270"/>
</p:tagLst>
</file>

<file path=ppt/tags/tag114.xml><?xml version="1.0" encoding="utf-8"?>
<p:tagLst xmlns:p="http://schemas.openxmlformats.org/presentationml/2006/main">
  <p:tag name="AS_UNIQUEID" val="3271"/>
</p:tagLst>
</file>

<file path=ppt/tags/tag115.xml><?xml version="1.0" encoding="utf-8"?>
<p:tagLst xmlns:p="http://schemas.openxmlformats.org/presentationml/2006/main">
  <p:tag name="AS_UNIQUEID" val="3272"/>
</p:tagLst>
</file>

<file path=ppt/tags/tag116.xml><?xml version="1.0" encoding="utf-8"?>
<p:tagLst xmlns:p="http://schemas.openxmlformats.org/presentationml/2006/main">
  <p:tag name="AS_UNIQUEID" val="3273"/>
</p:tagLst>
</file>

<file path=ppt/tags/tag117.xml><?xml version="1.0" encoding="utf-8"?>
<p:tagLst xmlns:p="http://schemas.openxmlformats.org/presentationml/2006/main">
  <p:tag name="AS_UNIQUEID" val="3274"/>
</p:tagLst>
</file>

<file path=ppt/tags/tag118.xml><?xml version="1.0" encoding="utf-8"?>
<p:tagLst xmlns:p="http://schemas.openxmlformats.org/presentationml/2006/main">
  <p:tag name="AS_UNIQUEID" val="3275"/>
</p:tagLst>
</file>

<file path=ppt/tags/tag119.xml><?xml version="1.0" encoding="utf-8"?>
<p:tagLst xmlns:p="http://schemas.openxmlformats.org/presentationml/2006/main">
  <p:tag name="GENSWF_ADVANCE_TIME" val="5"/>
  <p:tag name="ISPRING_CUSTOM_TIMING_USED" val="1"/>
  <p:tag name="ISPRING_SLIDE_ID_2" val="{6EFA38D2-BEBC-4CFE-824D-51015BF33F1C}"/>
</p:tagLst>
</file>

<file path=ppt/tags/tag120.xml><?xml version="1.0" encoding="utf-8"?>
<p:tagLst xmlns:p="http://schemas.openxmlformats.org/presentationml/2006/main">
  <p:tag name="AS_UNIQUEID" val="3261"/>
</p:tagLst>
</file>

<file path=ppt/tags/tag121.xml><?xml version="1.0" encoding="utf-8"?>
<p:tagLst xmlns:p="http://schemas.openxmlformats.org/presentationml/2006/main">
  <p:tag name="AS_UNIQUEID" val="3262"/>
</p:tagLst>
</file>

<file path=ppt/tags/tag122.xml><?xml version="1.0" encoding="utf-8"?>
<p:tagLst xmlns:p="http://schemas.openxmlformats.org/presentationml/2006/main">
  <p:tag name="AS_UNIQUEID" val="3263"/>
</p:tagLst>
</file>

<file path=ppt/tags/tag123.xml><?xml version="1.0" encoding="utf-8"?>
<p:tagLst xmlns:p="http://schemas.openxmlformats.org/presentationml/2006/main">
  <p:tag name="AS_UNIQUEID" val="3128"/>
</p:tagLst>
</file>

<file path=ppt/tags/tag124.xml><?xml version="1.0" encoding="utf-8"?>
<p:tagLst xmlns:p="http://schemas.openxmlformats.org/presentationml/2006/main">
  <p:tag name="AS_UNIQUEID" val="3129"/>
</p:tagLst>
</file>

<file path=ppt/tags/tag125.xml><?xml version="1.0" encoding="utf-8"?>
<p:tagLst xmlns:p="http://schemas.openxmlformats.org/presentationml/2006/main">
  <p:tag name="AS_UNIQUEID" val="3130"/>
</p:tagLst>
</file>

<file path=ppt/tags/tag126.xml><?xml version="1.0" encoding="utf-8"?>
<p:tagLst xmlns:p="http://schemas.openxmlformats.org/presentationml/2006/main">
  <p:tag name="AS_UNIQUEID" val="3131"/>
</p:tagLst>
</file>

<file path=ppt/tags/tag127.xml><?xml version="1.0" encoding="utf-8"?>
<p:tagLst xmlns:p="http://schemas.openxmlformats.org/presentationml/2006/main">
  <p:tag name="AS_UNIQUEID" val="3132"/>
</p:tagLst>
</file>

<file path=ppt/tags/tag128.xml><?xml version="1.0" encoding="utf-8"?>
<p:tagLst xmlns:p="http://schemas.openxmlformats.org/presentationml/2006/main">
  <p:tag name="AS_UNIQUEID" val="3133"/>
</p:tagLst>
</file>

<file path=ppt/tags/tag129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ISPRING_OUTPUT_FOLDER" val="C:\Users\Administrator\Desktop"/>
  <p:tag name="ISPRING_PLAYERS_CUSTOMIZATION" val="UEsDBBQAAgAIALe280qguF8VZQQAAAQ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cXNnCL6GQzo5CEz3KF4G1nyXUOWwfdeiHHtzHDjGF3OgMaxDbrdVPC5DYEYYajUyhldgh3RjNeXkMdZFqrQSjW0yb/6mHa72+XTa16+fxe9mmdxByY0XmCPc9etYF7SqbXbcvM4EKRbu/cCu7cfcHcKQ6gzH6FJzJZDwS0nWlXhIDn7fqe5ZtvG9XdqrL/Vxy+fvD3xf9QSwMEFAACAAgAt7bzSkPIPPmFBAAADBYAACcAAAB1bml2ZXJzYWwvZmxhc2hfcHVibGlzaGluZ19zZXR0aW5ncy54bWzlWF9z2jgQf+dTaHzTx2KSJmmSMWRIYiZM+XfguzRPGWELrIssuZYMpU/3ae6D9ZN0hYIDhSRy7pLpzA3DgKXd365Wu6uf5Z19TRiakUxSwevOXrXmIMJDEVE+rTt/BK33xw6SCvMIM8FJ3eHCQWeNipfmY0ZlPCJKgahEAMPlaarqTqxUeuq68/m8SmWa6VnBcgX4shqKxE0zIglXJHNThhfwoxYpkc49ggUAfBPB79UalQpCnkHqiihnBNEIPOdULwqzFsMydlwjNsbh3TQTOY8uBBMZyqbjuvPbcVN/VjIG6pImhOuYyAYM6mF1iqOIai8wG9FvBMWETmNwd6924KA5jVRcdz7U9jUOyLvbOEt0s3iscS4ERIGrewMJUTjCCptHY1GRr0quBsxQtOA4oWEAM0hHoO5cBrejTvvSv+31A390exV0O8aHEkqB/zkooRS0g45vJT8Y+iO/F/jD2/N2v6TGS6z43Wa7U1Ln2j8ftYOylnrNblmVwVW/Z6dz0e8Omr2bUq5d3Qz8Yafd+3Qb9PudoD140IJs3Egmz93MNg+yUuRZSIpk81ScJ2OOKYMK/ykFJVHQIxjOpiQQLQolMMFMEgf9lZLp7zlmVC10WUAruSMkbcqUhGqoU77uqCwnzgOcAQTHoA6Kgjo8Kerp4/HG0l1j/WFZO730ig4ziIUSb+z9Xu2wcP/k4Gn3H3HUgw6XYr7oiOmbe394VHi/f/RM9He56WGlcBhD14MNWfrmuetDK7GJ4Bt5pZ/RWLCoWBFJxiTq4YSsdfPRHeUtkNxz0AQqgMFamxnFzEFUwdrDQlnmY6moWp4arXVJBFhwvBHUHW3FIoxxJjfSvQi77thhw+cRuszwHI4kEw0z/Jj4gHAbsSsIPdPhJ5mNuJ9hWUISNRmzEe7i7I5kKBCCSavFrXIXtflEWLmTQKHaCF6TsaSK2IieUyvT1yJnEVqIHDF6R5ASCLzPE/gXE7R+JqNJJpLlKPAGhSSjkCozSuYkOrMxdAMmkhw0dW0wooyFLzn9hsZkIjLAJXgG+QPjVBr8aingFEv5AIpXPr4zJ3O7d+l/fqcXiKMZ5mFJcKhUkqTqVfDxAnGhVnoQjhDnkJ56UyIaLeds1lZ9+TZImuTMbPN/vRlr0K+4Ja9jpczGPOuBtdkYz5aFqItrCQ0lSGFLDCZMhNDnKc+JLWCIORKcLRAOgchIXdYzKnIJI6aADbR8uYdGH1G+fJrCmQQWs4hkVpC1vf0PB4dHH49PTqvu97//ef+k0j3FGzCszRmOd/Eo/35G61EWbq33cotbjNxacwf5tdb9mZ1bK25x9Gc0n2Dqz2g+wde3dFsiS3QjiLZSYff72z1b2yY0nquJ1m7eteSHvyLt6gMet+oDy2hYsZeh/6cVIATWql/Yme31baT6n2ykhobBDNbYi5ULcOJNTQeHM4/RBJhW9Gb96w0q9E1q5V+9o5hCe51aedEu/fLt5f8SMfNU3NJsXMsU1wWbl4d6JqGcJhBHzU+KG8fG4UHNc3dPVSqAtnmD26j8AFBLAwQUAAIACAC3tvNKlDB+ZrgCAABUCgAAIQAAAHVuaXZlcnNhbC9mbGFzaF9za2luX3NldHRpbmdzLnhtbJVWbW/aMBD+vl+B2HfSvdJJKVJLmVSJrdVa8d1JjsTCsSPboePfz+fYxIGEME6V8HPP4zvfnU1jtaN88WEyiVPBhHwFrSnPFSIem9DsbprUWgs+SwXXwPWMC1kSNl18/Gk/cWSZYyqxB3mtZktSaMPM7ecaiYvxbY42JEhFWRF+WItczBKS7nIpap6NplYcKpCM8p1h3vyYL1eDARhV+klD2clpdYt2naSSoBRgSt9XaKMqRhJgPtKN/VypaUNdPv2JbE8V1VZ2/wltSFaRHLpFvr1HG+Zzs3u3K3O0ywINf7WhfvmMNkhl5ACyu/njV7RBhajq6n9mpJIix4J2NZebeNQwQTJz/TCrG7RRAR4IA412wZXHnvUxILmv4b2P8bpKwV6wricPAjY9YbDQsoY48qvGpwrx/lxrcz9gsSVMGUIItaQXk/QLqZXfpou1vD/wTnkWkBzQMjaC1SUsm3wDYhdv+cvlg30qwvyOWJCghL0DgwxbsGX+NmU9YwZgy3xlNINnzg5n9FNPo/EtfiCumZerb7zAiVn6evmV92KkNV5cFYR2gOeUIoOFwnTeaAnYtTiyWJNSdJZTzMme5kRTwX8hLznYw6g4OnG4Seufq1hTzaBv3GyO5pEO+2XX49PY/Ca0Z2vWE22e8Lsp0ZqkRWl+k9R04nR3UxtkGvVL8JU0fJBPfCsCEcYe0pRE7kC+CcHUlQouNFydkmhu1hA9joIaxFF/kWO3SV/1eV0mIFemaRSUb0EXbIgFzQtm/vSGwjtkJ4oBbyPVhdmPE3ocywBwMwBEpsVxAppV4yprpimDPTDvDhB76KHTxcqM6dDE3es1bHU4cw45GcrgHrUz6Z6KdlbCfbqOHsHGpNWvaDzjc69JouzBOjffP8Jtyp1n2b9mOH1h9AZw09TZ2fjPK2hA/G/yH1BLAwQUAAIACAC3tvNKGQQLbVgEAAAdFQAAJgAAAHVuaXZlcnNhbC9odG1sX3B1Ymxpc2hpbmdfc2V0dGluZ3MueG1s3VjdTuM4FL7nKays5nIaygADKAUVCKKa/m2bXYYr5CZu48Wxs7bTTudqn2YfbJ9kj2sa6BSog4autEII4pzvOz8+5/g4wdm3jKEpkYoK3vDqtV0PER6LhPJJw/stuvp45CGlMU8wE5w0PC48dHa6E+TFiFGVDonWIKoQ0HB1kuuGl2qdn/j+bDarUZVL81awQgO/qsUi83NJFOGaSD9neA5/9DwnyntgcCCA30zwB9jpzg5CgWXqiKRgBNEELOfUOIXZtc6Y51upEY7vJ1IUPLkQTEgkJ6OG98tR0/wsZSzTJc0INyFRp7BolvUJThJqjMBsSL8TlBI6ScHa+u6+h2Y00WnD+7S7Z3hA3l/nWbBb37HhuRAQBK4fFGRE4wRrbB+tRk2+abVcsEvJnOOMxhG8QSYADe8yuhu2W5fhXbcXhcO766jTtjZUAEXh16gCKGpF7dBJvj8Ih2E3Cgd3561eRcRbtISdZqtdEXMTng9bUVVN3WanKqR/3eu6YS56nX6ze1vJtOvbfjhot7pf7qJerx21+o8oyMaVZAr81WwLICtFIWNSJlug0yIbcUwZFPgPKaiIhhbBsJyQSFxRKIExZop46I+cTH4tMKN6bsoCOsk9IXlT5STWA5PyDU/LgniPdJYQDIM6KAvq4Lisp89HK677VvujW89aGZQNpp8KLbZsfX33oDT/eP91818wNIAGl2M+b4vJ1q0/OCyt3zvcEP3nzAyw1jhOoevBhixsC/ynS0uxseAreWWe0UiwpPRoDCnOwJmmpJh5iGpwLi7fahMCfUUZJL/B1mtjrte8i1Ms1UoCl4E0PTg+DXmCLiWewRlj/bPLL4n3CXcRu4ZgMhNQIl3EQ4lVBUnUZMxFuIPlPZEoEoIpJ+eW2YhafCyczMmg9FwEb8hIUU1cRM+pk+obUbAEzUWBGL0nSAsE1hcZ/JcS9PSURWMpssUqw0ojxWhC0JSSGUnOXBTdgoqsAKTJdka01fBnQb+jERkLCbwETyF/YJ0qy1+rRJxjpR5J8dLGD/asbXUvw68fjIM4mWIeVySH2iNZrt+FH88RF3qJg3DEuID0NJuS0GTxzsW32tu3QdGsYHabf/ZmPKF+xy15Hy1VNmajBc5qUzxdFKIprgU1lCCFLbGc8CKGPk15QVwJY8yR4GyOcAyjiTJlPaWiULBiC9hSq7dbaPGI8sXTBK4MoFEmRDpR7tb3Pu0fHH4+Oj6p+f/89ffHV0EPQ1ufYaPOTm0XL07UG1AvztXOuLdrXJuxnZHPjLPO2B/nbWfg2tS9AfnK7L0B+coEvoa9EjIzjSBZS4Xnb2QP89f6QBP4Zvx5fpJaTHzbGaR6cD/nTpW98M9pHhmEvzsRQqicOoCb2m7PRar3xUVqYGeS/pN5xMkEOMMmtifDKcZoBrNTsrWOtIWa20r2v36PsLXxk7L/TXH/71vA/zYG9qn82rHyeaO8dq9+hNuB9dVPmqc7/wJQSwMEFAACAAgAt7bzStXMXCaVAQAAIAYAAB8AAAB1bml2ZXJzYWwvaHRtbF9za2luX3NldHRpbmdzLmpzjZTLTsMwEEX3fEVltqgqzwK7ihYJiQUS3SEWbjpNozoey3YDBfHvZNxCY2dC8Wzim5M7j8j+POrVS2Sid9v7DM9h/xTvgwakebuGk1hXHXpJunCqmMO0KEEVGkSCVD+f/spfe4IzFjqYzjbPZOsafgLpzUIq18QNY2EZzTFaxWhvjPbOJf6IOtt1te2oMebZ2nvU/Qy1B+37Gm0pAyOO78NqNpjAWIE9gC5kBpHpMKwucu94OaRochmWRurNI+bYn8lslVtc63lX/uXGgK1/+GoLDG6Gd5PIThXOP3go08STa4pu0lhwDnZ5ryYULKzkDFTDdxDWH2hk3G4ooavCFf6HHp1SNGkjc2hN6XpEEWO69mpNc0jR5jy8+y1xfkYREUpuwLasxhcUEYhmbf7xA43FnCbSQtsz/0UVynmh813qAQXLUbFk2zW9faOh/LGIjhAmR2jJnb6SEzUnOk707OF1SeZH7tPOOysFkQENB1ZsMT69SWj/QlMGV98OYB/0AsVJPQppV2CniKqu/zWt9ECyo69vUEsDBBQAAgAIALe280o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Le280qmQ2VXZwAAAGsAAAAcAAAAdW5pdmVyc2FsL2xvY2FsX3NldHRpbmdzLnhtbA3KMQ6DMAwAwJ1XWN5pExaoRGDr2KX0ARaxEJJjIxJV5ffNdsON8y8JfPnMu2lAf3MIrKvFXbeAn+XZDgi5kEYSUw6ohjBPzSi2kry5lBozHEIXnwunisIvSnVuZrFzvne9f+B9av5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t7bzSqtYCahECAAAfyAAACkAAAB1bml2ZXJzYWwvc2tpbl9jdXN0b21pemF0aW9uX3NldHRpbmdzLnhtbLVa627juhH+36cgXBygBYr4Il8LrwtZohNhHcnHUpLdFoXBWIwtRBJdifZuDvyjT3Me7DxJh5QUS47tSNmttQlWw5lvhnPjxRnGz16obWPOAu83wj0W2pRzL1zFoz8hNFwyn0WziMaUx/UD5cELXfbNCJ+YoAE15iR0SeRqYjQeNdBEflC/p/b1Pry1x+0W6rVxC/eRjjsajA0UfaBoMKa3mtqwfgSR4EZ0SUN+GnVYL4y+FTDCmEbcCF36faQUufNDxRlcR8T1gC8eddvi2Wda93pbPKjd7PQ6eN9SFUXpIq2jN/XGvtcb9NQmwo12p6Hsx/2W0lJQs9NpDrr7Zq/VUeBtMugCShsPuqjda7db+r6FWyCNVHWst7R9Txk0mypow/2Btp9Mxr1GAzWbTaWt7ztdZTJuIOBWAENV+sKBiq6Mle5eHavNvoIm2mQ8ae+xjrtaB/VbuNto7NvjsdJoHJx7mF3eXQdq6elk7nwH8GQITo6K3KqfSK7hchtFwOzQYOMTTlFIAvqptmLMbTWavUavOailmSmzOOPLDCpSEyKQBcooDzKsS1I2Li3Jl0Kejjz3U+1xyzkLr5Ys5GDeVciigPi10Z+TbEnnUkaS7WhURe6JLOlBXU9+yoqluiCD4bkktGTBhoQvU7ZiV49k+byK2DZ0S5m5ftnQyPfCZ+BuDHoavqjI92JucBoU7MN98ZQX20CHiqkwr4vFU0rSJ4/UzzQ25KeC3EHl+x45Et15scelqNoUzyXRDVnRYgD6qnguy4SgpRi1nnjeF+L0Owd2RRR86yK7T15oVFSSNMiLUmyz3VTNp03EVsLZRbn3A/0q5zPoN+FKWNgQTykhMUGhsFSUUrfJ+etHjOnrcS8ZBqAFgptvLilJQs7GC826nanm18XUurYWY+O6NtKSqkSiLP/S6va/Nzvdvw7rqVxJJPtWnU6LWEiCdRrlsExnbk0XAIinCxN/cWoj8buyqHXnTA0T10bpfyoDzOb4vjYSv8uI3s3n2HQW9tTQ8cKwF6blSL9MsYP12ugr26I12VHEGdp59Bvia4qgPXsRRbHvuXJAtGwv3NIS+nTrVjXMxRzbztzQHMMyayObRdHL3yQy2fI1JM+axMj1YvLoU1eqhRSR46K9gHa5I0Pwj6894GQB8cKrMtrn6oNhXi8cy5raC2zqGaU2wqGL9IgITdWB5qqN54AREVi5Pya+kNknEZDq+5VBbozrmyn8OMKQG2+19uGHf8CaGYaQzGhYQhASB88h62z7wZrrwoegEBG0IXH8jUVuIWnyoSuBbZiaBampOTl8R8Bk2BB4L1xC6tAlL4F3i21bvcaLsfUFchxq06ooZH2GkvxcUegrtqGGsF1CzFTvjWtVVIQow6xAshpcEpHv/gsiyyXICW/uPLaNgSI8DGUiqzG+qqzJxr/eQSANdXqm2hNgcLZ8W3k7CqZELixzJXRBG9KwLrLr1zvjn4uJakyxvoB0062HhSO7pFAakBcUMo6IuyPhkqJHuiRbqIQXGHM9V46JyEsT/rP1fkOEp/3nl7R1mTr+8ssHTCo0vBOWwUYZlME2ZcPf0y7cls7gg4aIXD9rRRkHfNgEW8OmOjesnxOi2Au2ftKlf0agXo2rGqx37fhxf5UP2//BGDtpwWMDOtrYY5WEMKzEYsmBxdOvJGiYE1A3S/o5NHxxJq0EYFophsnQD8Dcg+cKhtyDR6tBPOCxbTiw2Xqgj+L0UUJY1moStdPxFmdEn8KR/LVUH+kTg/2ST8ku2cjA2iXDXybKua1SYWlxDGcKhpuAuUqSClB9LxBnqHKwd7c4c0WyGhTm88C2viur2/ee5YoAft4G9O0+7CligaT6JM7yOlmU/vGDhiRTnCd6Z9U2EK8FWjpWufr8oYjZWJ1rNwtNNTUsThSinv3yclAdwidTx15M1bFAgDIJCF+uYRV+Eue88ljJiUDHExXw0snblETL9R///b08zJE9CRWl1L9XxYHiF10Tv+L9y2Scxv8ugeOo46KofCkpmB6oMlFrC4eWMhXvGJCfP+XEQpJVKWCBuOEqpRoqII2i6jiqdnMLRWLLmmDbCLaCFUFu1fln6Htyq18b3ZLoGfqmw5hfFUg6XqQmr2zD4YS75X7ZEBzEf3ghEpN3jNlC1XV59IcS9b3lc7L6unB+SW/5kM9WVfC0G9WE5nwESV2PV8eUa1vWtKAjJO+HfrA7udS9Eg73KT6BFs4L1zMhj5g/Exdbb29ygUHcw0Eaj3gkTvTZW54jXrNvaexGT8SPgS1POmadgQ0zsVdMIYu0Y+65qB03x5oSjvnumQ+rgpbMJsdepB9LadpY3vvm7X6lvTEcDlnpUM7yA/GY36Tf+Rv+HPGY3xYrigWnujdCxyN5yewubkyiPL1M5ICHhrJHpTzZW5FHWDAVd7JxzqSUUOQMmEtHcmF0vICmxSxoeYPrZywehq97l1sh8/gipx2L7xwKA4fkrV/O3iH3uE/Pp7acBxRgPvryvVr+J18dHPsioSL+sqGfanAIIcu1aPNxDaUYn2pSbfK9zDnBTdbNRDPLiQprLksGspnLXl5JLhQtvJqRLKn0y0LD+hs/DeuXAjRMYc/HL9wGjzTCkAIetLg0iEVinn2dXYPdy93okdyZ0TwAXwN2COejrBByhEJeyS3Va1Ylb3kG2Fhyz6c76mdMOUrOPZc9MIyhPC5nt8qn9Inn8zulnCyDXHUfV0Ha6g65mMcsDpwVk+exk3LJSLWq4+QxlpM/0a2ypecwoROLUdalRb7nrUoIhcw9oQt4z3l/WM+vstCk3ny5ekwDUcA7+zcG/wNQSwMEFAACAAgAuLbzSgrKPODnPwAAJXYAABcAAAB1bml2ZXJzYWwvdW5pdmVyc2FsLnBuZ+29B1RTWfgvCqGIIAKK0osyKioKSJOWoCjoKMVBBUUBQYq0oJEakhALRSk6Kh0ig4KM0kQINYmCBocSEKQFEqQFhBBDSYAQcoMzKjpx/q733n3rrnV1LWFxyt5f+X1tn2+fE2NrbSkuKi/Kx8cnfvjQgd/4+ASF+PgAMSLC3CO1jreo3F/8kN8s9/MVNCuOcf8Q9NxntY+PrzhBbPEc90q+1QGHTkH4+NbWLv/nx4MfnefjC6w8fGDf8RAnap9zoannKdAScKsyn0TEg23h631jt41API4avslxXXQE/JK647nkzQOHDmnL/+GyedNJnz8cYn/xMrd9dl1AS/ca6PeO/cXlcCdj7GNSRkGpRx8zc5aSGko9n8ue0NPx6dArNC0pZMIKT0lQUwtRi0PbqlQ4c/iqTicodZIVBVrMAuu5RPALy674cb8IOUHPJidgsOwwdY6UhCj/NdU1Wjg+gRU/nhDNZjjzgTKi1UsL4wDki7wE565AzgsjTLzmyss0/FQvRcyFjSKWKAhBAODrebg/9D1UpyKiqv3MBp5dHjgPPar91Sxo8PJZ+Ey2yuGr+onC88PVbGdrfL2264oxkBCFaJP+LAgohnq18SsStXA4P3lJ0SfhiWbhM3UUECe0ZN9JeHqGC3hacLx87+4V8/ibqRdNeRxT7//l8vi2TSy8+opxOnWKDql/YCI4zKoxJhrLpr6Nt8b7mM7Owug3nasfN3ViGKWP2wfXZeGigDNZfbnA2byaQk04fLS4wnmxa/JN4E1YDFfUyn2EcCVKF7lCPnQxbJtNqT30Cwt6sg6/SM/VkFk1fRQgs6JqxGCJ9doGfkkGBF2apxS+EaEZay1rTcZHa7A0480T+HQaufpxbY85El1D9auayxTeQqfNzV9dJRGpWFd5BDubJS5EoscH91IdhQWZ4kLNxVifva9DxHcnrhBPbwHy5X7khTuKSDPdAfSlDzZ+QzbdZDv0Br2YiKG7fpk+KUcapaM95s7SwjodPQQP3MmIY9aPGwffyUDi6jFUR0ovq6od3tNMzbylpICP/KyR/jfCzRtFD5grNkGq76fv+3A7IXxo0lP7iiLoJodASz53SxOo3OA+iNUeyEw4mN1dkFQi5ZohsulS4n5ju6yz22pvuhFjYBeYgWG2PbaqSxwCZ5FA7soNWeL+5oQ3jN/0q4NQgtxqjlzbmiQqBGQUJ9S4W5jp9tEQHBZ5Zlr2HiFFCIxgEWkWY9n62mqqiQkBm5QTqKVWQYqFDsCEYI00YgxnRJ2DoSouPDSSFq1m9dFIVdQu60l7IBNKms408C1jEf3VnNrywAYVM6tx0xWjKzBV5Cdw8zqATpr3Cps2lh/2bd/DFx25WzlBeHvqoFemgMuigQI1ROPq1ZAJZ86sM1lExpUdNGSq3EAdgtQRXGu6UCEaSHTc4nbia1gfU+yppnQ0O75TKg5uEhzJR707E6Lx/vdCY+WbbCBF893D/UivV9kXCC1blhRKBJ8eJrwCyQ+F1xwb9HowXTzHEZGa2iXQfd4yw7VGv+UCev0ma5NgxasOwZUZmbaqtVFr8qYCX5YNzrsR5c7XEQZCmVRwNSOcdEHrUvOgH5EIzDJeigd9xrlZ4TIagmaAS6BUpuI7wm1Ob4VX6iBd/0C0h4bCSLXl88uX9ZQTPPLPaspzqlOciRGeLUWa0slEa4Wt6etEn4EzQhjdnmSvmUFKhQ2L9OutLAvavvFTS79nmcWm4g+FTThzJbM4Zir0NJQgjBEX6mHZHhBQJjZGgpyDY1/gCW7sxXj3AUNIWm4vwZV8FDl3ythnS6YOILor6Bo/PbVnAY91Qwx4+kXfLlFtlAz4bXIeVqqh+QXOSfpFDuoBE6+gUqLPxKGRgqGeC4tg3fZjESLrL/0K12fTpx12WxBzxw8K7IXFOwDJmFsccrwu09czzDZHR6inMxP1QnL8qDlyLG6iB+2QPo5z3sMFv5Hlh0HsxTM9KYBWVcqzBd/6XO61RkM1oq7tNflnn6Qxd0RzMe2QIy4/4h2mLp1M6i2qkTvXvK7eD4/VmUnG9G0ii0qxjLinGU2Du4VXOqeA1QL2q4Uu5ZixANnnYrVULeZKXsejDrqlgLdF31e9evWMQcdrqPTRtEnzLDNaUKKIkCsolykZnQKgYApxW8yRirsShPfmEtBZZsZ/KjeM5K6v49B8RkpeZ2L0Nl25PhYNw/QNYrLMfKHv1cF/yJYI9UBF6uB4+BDhEgKy9YiJMmtDQ10j8sjifuhambUr3fKodsA9W1Wawi27ajWRaDn+1l8o+LnhGv5L3Q5bE8FgE9mGV1gbLuWvntd/JEtBim8o+uKEZfV1VyumdHSnrFWg9TDBA2T5BtKD6NBJHVtUr3XLMvM3QOvUjLmU17Pkeg2kk/2NOX0kO1Xzq+EkLig2m3jRCm+hXrRM37xwatulleSUX0Me5NpBWI+NSPJkiK5Nm9RSOAgWO4IGS0UHTm9FhqKuMNjvqLkbuQ6KUEUzzAGfikZ4drWUZIyNX3CmzZRyeV56hSktNF7qgxu9eLaVsrc/KXm7ZFMYZkTEdIBsSFSz/AvSbuIheUDy1vN9gkKtx/GX2qASz4hxOdUwLIK1Xbi4KXwJRjQ83in7HNUsGu0u4Wes3JAmP5IrcZTccYslRfQHub+7C1VMH5wj5oitXhmDFJeDB183dXPVAfX+OfIkPdhXUWEle5KiizQR2kmE1DUA0ZThqEcL1CGsCGBjwo3SDqEuqtJ72UnPY8zzV4ZPFx/ha4D9yKbmP7p6NKs6xwH4leHPTmA/8l4UAD7GfqPzdehW3KMqLSmavP3ro1pFx7h3xCmHHM56cOvrOG2mrip9S2TP19f7tkfYumSvctqsLnX+6/xBUlRE6Jcr3yQMCnqq0l2jyCSRXwXlvk4BlBemkrDV0/nC36YYvoQIWzP1zdKuXw/f9Yg/C2chUS0YAF19320yeSV3uPblW1S/pejTLdds99d/zfSyJA59S5G+NzcdaBXQlLr7LdMiQtcA6/Z9ncQg47hJhu8M7ojglm+Z3s+fFXHgG2G6ZHO1pmD6Yd2+GNWvs5X/JP2A7ebPpLfrfnghpjmBYdbQqE6hw/cyNDfY8m+IhuxLXz/Qq3XJSYargMj+WJcS6yaQiaIBPu5vOonaH+4Vhrsze3wKx64cNxM63r+Le5N5uloYoZtLqZlBqtP5RGwG6BdFMfyVv2/pEYZ/uKridf3j1S5CA4qt0Mzl0StbZzaXhFNBQEUQPuHT6PdlfuPfYIusEJ3JLLkO4I74hTUzKYE2j/53USokpYVMH0WTAsAO21yAKXZ8P3LzthmSgPs88fCo0qdp+YUL3M3UbXNjSnJ3FJ3nilweNma6QlbgMe2nxxyezhft4k4nv2HvDIuscDqMFXHzJkjri+huyO7VtbtvIeamecJMKPFJhO39+pgqg4fF1WPRX4aK4qo00TfP94iQt/1HmI9+gZNvI/eeoPWetBMur7k86wfxa7m61K00i6LzR9wdd9hWLTMbcXslJOQe9b3ognLJO3L8voFZUPbzuLOHwpAOpGjBz/7fWHh3q23IWu41PRtGTT3FuHxayK4k/1Hfn/8MwRXG0DUS9L4Gwnh1jds7h09oL11z5o+sD4o77gNKd7ZA4XvszKJdVuDnfjSyJ/9GjT3/hvID3NEPWo/WrPpryuKXL5OsoKDmZPJ21QNaKwBvW2dGPfmS9DhC9MwfgE+KClVboYgkL3WTKNFHZlTRGaedjdKSm2VXWJK66/2gx640rvB3H+Oi6/b6MBryafVKKR3Rlc40Fzp+P0gorHCDh6iIVOwKe5DWtq06Uczk8pb0aFl3q2uYZqdIK8wXt0VelJAFWBZ/TaeojtA1EQvh/0F84BXC6V8nfp3CNZtHZ5Ekn+spgP2CKzk7uKbd/8REjegj3JYdqtLql/bTTG0TDVYIJyAm8gXkUYRoe4EZrfTFUf5NV1ZytlnYG72D4cQ1mnUbJEWlDbOYyuoNCiuEU37A/J0h16q87e8zT5/LiZB8Xv+VtZQ6boAWAnYExHCBdyO9BSpxdzhuhXBWqj1f68fULvz/q9ppjkjPzFAPZt16mwllk5Ai6Ny7KBpmkIOCTlaw/HsWdv7JW6k3FjZqDteJVs+8OVKVmxnmzaxXS6iWEjyv2rJkABBw3iH5ieRRi7abjVNLEec+zZyofX+420LICT4/fFZ3PgG0NNeq6iK/9kBE/xGhMAJ62URtVwqJn9pcufPDwE3Nyczwqdfdp/hZHqJ1hEz4wligTP1j47zPvM+7vwkMPG75z52PfPsfxOP2P9xxqwSgDJtpLeDeeAVZjo3Q5FoxPuVfwowI8jTdEMIt42geQorysyrs0Eb9D6XUFXr1XhHyqt7mcd67ncTlgthjBrAwnNc0wqtGRD7c7zsg7wp6bMd8i7cUfmW5ercS3wTRKfxXZKGfPU/IuxDzrfPtVVCCkgZLN5nzzpvXfKBfKw1Ph4ChvOwvoNniRVlSnln43f6HXNpFFQbmp3dOaku+O9Bbi7PcuBsSC4bt5AkQNCnWN5DzRzf8fV5uJOjXD4o6q7llEkv2KFoFdVny+b5rQvSOSJE14fm5vLlysCH+xrmnMX/silqWmS4D77HlQC3KObf5TDTayGRpbjD43D5fRwfbtjxeEDJr2uh+FqrURh9cy7lojr3tsQQcr4O8gqBVjGU5WHBaaz/FvlG4nDZt4SBZsmmgbX31hndlVkxeSO4vc7w9O3kWftcltpmcW6F81kB+SrYCNBM46hFJPcSp8A+RZW3cd521sTcewdPDES8YlxVvaz1uWWvc00j2rPEayG4FDo9EaIdhaRWu5OmdFvO0ElDNeCX4+SzckqcXDKjRdzMmKFqF6HZT5E+hfAoG2RztPixlJyOUHDRIFdZu2IRZu0sHDToCIpHQ95mBjPbzDQ2ivLyGb0WrIdMnQXi2XWEqI/tYvOpmhbnbnWFeZCJa6cw4VQL/fsOmfdCEa7c7/TMMvuOYUlHuOyWzKdoHOfIlgKkc5JG+d6BUDqwpWJB/PtAr5aF5PIlaqiOfaPqC2JvK08L1HdOHnQNjj+LFp8LSOrckEhLWVROeRJhvMJyJEQl1vhLS7BPu/WJ74M2UdZjEPN7eNfGCXFnNPdkU7GU3RYKMwYLxcA6SaWgU5X9DlpDh3Fl5ceCMliQY8aH0KG8H+Pf9RzAnVOX73FS2lM/cjpaTZKXSQprmN2TVn7kKj8O7jUQWuu/g7V7dT0dS/YfXiV8kWK7OHDykKGraY8y2VNr8JFpOsDXWOWykDtOSldEUEF/peyGNp4U4evs2008T5ETrni0+9JcPQXUq05rInZfxS0qsGyzxuiV8nIxb9xHEb8+3eB7vzcVs6KDy9NTXI4cSmfSWmYXWsanWvWRmtmBSgb0uM8qJUN8knu2h3aD64kryiYACtHPv/vtPZ4rLOxg8BVLw9vyTsVCa8Qkg6Fet1GFH9g2o3ISYcGJ1LUKXXlzzkHQl4HHpk3Jn3pG2635vDxAfzaxvjJDdkrB9Ui2bmlSwL3aCBo3TLnmX7kwfE53feE1kqzVMbD9UrQ4yST5ZtotXVC26lzOSXqgj32lnjvQ6qUk/doUSUhPlceCMW6S5iafgjiiAHMqk6EkEz4itQTTyDfZpvaYsJux6t6rGEfHy14PJF32C50HS9Qcc+n0qeMdSjU59X+gRbe+awnPxKfyt5QXvxlusNrgJPy/FrIUtXLVRdmBE84xzLt0d54iOVQ/HZilG66JIbYj8rYstxFXhU7inAN6o81Mqqyk1bxtHcQPOW+mtQCUXcmx0CLROD7P27aI86+kIZYKXlnGpCilHsGWO6U7Yy+IDd9at7TN+Jw++0xWsGeWDyTg3Fkb+i7dW/R+OOTTAe3tmFiDteh5CXIW6bnz+EMuoca/dJqGBkObpcIrCWUXUXcqV7/pT5d/OSV83NzhRPdQK0vXZRPqt36f7O0IkGnWd1v0zyn9vSNyyPDajA+xemqNMAuLkxCh/Tuf7onl6E/Sby08ugAZeXWFZvOnUvQIbLeAkVecNZJ2SA4a6zJO38nSqw8RVjia6V2pyFPqVwuKkIs+8H7fVkirRC9/liPweMLpOn+x/fnUV1FOsjkXv/BA4igFIiZ7xfkDaJnHG+neefmq454afqV11IYzsKDLQzL6HHcCI0HvW9tn1/56Fw9iEObSJK4FfH+bpn/zz6A5tmAPT1ZrS0agT1e9cqhGcFkspa2fKQw/Rice0LbQLRVsLIYUHeYbpArkPcyFCa/Va6U5zos6amLmB3f7xIb4ncc+0se2w9a5kxnXACW/Hd3NoVhdP/+TddPgh23QGwyon4/LhL60WBqj8rJwRldT5W6AEM9XU2SPhSpWt7x56bD8zoEd6A+Gp0t7fBotfwfIu1T4X0bKGQXGYbn5tP87v4Jt7Z14LJPVG6YWZzqTyRtDDVyPyhXo5ZPJ78VXZyEkY1Ix1eiAHfrEQ6RN+UKS4sKCzK2mXSS5PsW+UT/XBvHIzUIzNW0haukGJtYAPUflbr+Ebo2S50I1exCSocQmgtLXzZH26VKosfUNXJ87iqhKtD9tuX23a3zK60FsDGKA7GJRd3OnM8oeP3lnVHHyZp8k0d1p0XTqpajHC1CNRMO9cYkfwj5ayWPKN1/m101QZbHkd+fixGDadKwI2+z1Pa3V3vOkHdNQtjgJ2gMeqhilEgbVN1sliAFfQIFAgaUEaKSUVBQztT/TYE1td4OhkybM6SVS4rUclZuWxjliFJlgYlgWqhyeLCQzcWVUQ2IYjDSqCq7qYYf6G9aOwOHRZOG8Q5s87jC8dqA17pK2SkakClogWDp2h8kMMxNP9QYCoZKSkzuqBULVo2T4mS5FirmIZgvI7zQzhHTF1zZMe47KMl5jxLfgp7acggwXEKD35WMCEn1gNkVCkWqYgDvVlpaOsi2j5UsccnSmPeUfuZflOPQNE5dSg3rS8OnqVVW3qMpmDLGYn82stMK6a8x/Q/XAkSojlYXHg0MB4OO/qaa+zwrmGNlHFSh+4bjuLJKHSQKZQ+UPbcObZjAq2uY6shefm9KckXY29s3A+rqiNsPY8A1e59c3iPk/Ty7XPvX7nprZ/IFDoVXWVub0xoJx5vKOQ61+IJ5C4ABd51TpgHaYO+NInOVIoCnji3d3OqrOBTMQwz9DOBMv4ZuUCooDWtLuts24NdXcXkk8U1UHn3RSKUa3JltFScXNvwDvLaeMZBYj3R69murl3c74jLV1gUiFuNFfoqMI7r3aKv3z50OObeSzqxBURscSwXUzx1YnhGWWzHbx9slfEbmekuUpesLebSXAbrgH7R1+fLif5Bbl5997Z2d7gCka+TGcI1TGkmafX9M3KqijtlG2bhuYO4qPDw41w68AS5edNp/JFuNl7FwdSvWHTFRFnSj7vQi7UcbUj6DjSzlMsPawNd+Oe04BFlFRBHVE+PAPNO+vfC955bhy/I2B0vTA3sXT0CxrMF8ntHdUC8BvIVjfSknlO435alHDpEWD+doQ2RHXJ+Q6061cS95arcyRvr0tx5ByerJ3Jfv4hfbl85l3b2z7WK0ZzT3c+4q2VglaXEGtu+XyaNzofvU3tcuSe9jnOO4Xu9NIyyeWWz/m81dbubTWRL/oIp/ed5NNHVzbTTuj4/ZO8DdW7dCvjpNDxfnnetT1OT34NIQ+ww/Yx79q+9PR66GPAjoA43rV9v7x4JOU4/4ZHJ3gv6ZzOj6k5wb+h3IL3kk5AnHAt5M8I0Xbe1b9ZfkcdiXv6TDZvhJRbXL04Rgmnv5QJJoA4i33Bi5yNmIFSzOJUgz0sD7U0k1uIkfDjdwobe4iesFnU8BtCDHrmhvf1jBu7oyyTpHhpS9Zv3Z9P/l6mgM+9M4DhCR1LGwoNU3t9YC8h6MB44UrTtQnAhdE0+Rm8CmJxVDvsQ/9zhQTQVL1aFSUTWjD+8KCs9LiVz9TQHRvMS3ybDYj9qiyBal+dE9RdoLSjLIAnhG7Mbj1bpSDurBtItde906oInG23O0v8s+xDqTmybIyQitaRGZCto8cUemaGjhRoE04pav+mwml+BVJOGExWm2uNtjwU8N4eyMGk1sEtIFiajz/WNSMIa92HutGwmheqjvvaWndTFFNIBteByj61V2RN4y10sMSxwVbZV9jsc3H4QXJ3/aQjEL6RkJJgRS5oAW5seJZAmZkNiT8DYoKUGyj+zggNNLiSdUZdcvxZYajRFeUEyqGQRQNMbuDr2dy2UTdQdndz4RxT91oMgqIdzbFWSWC/ptzEE6XmQzScnMMP1oL83g+S/e5L8h8IS8Y0uwWmEgtDlroK1xhYXzwVmMLTUo/7/TbCMM4pQO1JVbQK1Y3sDrG4KjPurqMMSqB5XRrEtrqM3J1y0EdkstYTb6BeTlPaZ3xH3NKK4SaZ4oHG+5VBDdsZxf6+amnjiqZg8/iuyazOkCfdcX51YXQlgpx46IS9sPR8yKTbhHlVjW+Rm4pbyiNL1klkOAwff0zjzj4zk+DqxDWbcs4dxjSvsRqo2GNbjxZ6ds6KdboHuvOoz+94YKYBult/DsK6l3VAWBqydSdoN0+PUnHMsIzGsghl7sIWIv0sc3LFabq6Xpb5bqxW1TK1TnqIPkM7zFRJCozamfrO60AJPYFTFufrm5uxS0tpH9iZXGx7X+khIfBpRQLC8mpvfKPndLo44zJRLmhIPdx4FuHcpHO8PoVP7kEd/OW0x/07gdEUMJmocs4CaoPsciJpqnoKTUBJY3BuLjI166F+Ry+TK/r4Me3T4zQ7nvjs6KkbUmf0jhM7TdDiU8/o/io3/WhiQjkEOUJr/Ac02L6+dSH9BrBm1f4qBPXZom+7BOwFrvfZ3Jj4VE9nMS0yvNjZ8Dcs+LzJ+F0d+bWwv2ovMw4Ib6cevRpiJRVR99TQZ9NSBrFxpAZGDTV/7WZwO73jF1DofVMnucZGqn1Vc7Gqa7PzPfx1Xg7uT90tNSzDGrBZFZykoqqAHWM1EqREh6BD2RVNedN0E+rR6xf6tfqwivfiPfTlR9xo7lgb9SJwH7ekvHDoTYepPCPIGwHcSDAQ3/50Y0XNmPaNytISoT3qyf6U9u71FWeqOHjG477JYjmFGn9w4DxPWPZ6r79EZhvpu2YwAdGU6NsLY+KLPZHQ8zlmUHMMw4kvFBXBKJ1tlI6edVWgXp43D0yFsnC6tl40Gy1Y2v6OPBgLNzMSeQqf/lyrr/DJPCZFXGrjUcu5adkhRg6hM3J7dz3hrfvpO9Wo/VWFfkrx1E5d6b0zq4WZgeE7x8V4Juu/tl2MZ9crjB7MTrIjT7MnqMdnvLRKxmKHe8am1bLMrKEJwuXisj0Kq16NN7VSqwm43qNIh20W+Gx+MG0SWxjUykdxVO+xkavfPk31iUVZeWrUDdLPHEtIT0Vlzx67Ex5H7+2O9awFwVj7fLcxcmE0+IRdpPZ8iH4HfTrIYh/mnqqzp0mwiTIrg6lTLwdogxnq26nStt/SWTuVc70iv4Lt7WmkGFZVZ3jG2S3tu879NSU20jh1tPoxgkWa6U1gFHDajk05YDMOa7FDaqpXOxFVR1gj0xaB3Rqe0xmsdcT4VzqWVCbssrNuf1skhDwRecFq2m59DqfJ7+W0hZsS94o0Ep82GS41zjWYLLPqzDWiruwx4KvxC+gkA/30ySNVR/X7i2vGHNfkEAxqsLjLHbVZrMMTj92FLUOP5qgtcZEgfmH3hQV5whaeDwHihN2aCKG+PUvrCqtqCnHriER0XPqp2wnDkEwjeeV3+O0qq0IL2NihILWIZAx76HcCIo/Cu2h4mHoj34RgaI4Mhz6fWS+aWOBnYtNsEd3N3zrH0J+nEgUSSVjHbqdIlSgg/8BJBiSGzTP3cPjjXFEcN5vUrW1LG9h1ApUOR7yPZsMy0eKqm6VHYVaGwxwgK2B83CIuB3UjYJxlUongqQxuVHySC9hRlME7R/HNzaf/esJMyOI7zx9atz4P4yZQxDzeuWFQj3zhcaHjLs8APyf/OfmPTH6UmBqlAg+RIWOOmwmV2SPNsRyew0iK+hbSp2+c6Lf9mB331myPG47j+7r3oUWVm2IuP1bezx8D/ELgqzUiQrrXuBzsR8ZlzMVJy27/YlaHBPbzi2eJPlp+RO9y4KuH+WuvAwzjytmFHYe5zJlu6GIaT1IFFGokZbdr/fZFdp0Rti6mVpn2fwBMuUWDCF+s8Ion/y1t5g7clN0le8OoeDzsl6xvn2OHDN+z1+8ZCenmEpd7XLVZ6vOTKar1+ssTStDPVGpWf3gxOdvpDHpoUBTLrSFe7ZCkRO61nHHSWU7lL2ePHfQIRdR/nrpBbu69PbYSOvvW3qBjMqSCOz6ee8e1vQax6T7XuYLYtFet60lJr4qAd17iV70i15afppmp824hmduybgvx1tGveydKxf+zeWLaOzc0HjX4VQvLkf9sJXHefOyp+OtfviLAlvifTRS6hUGplDlDOA9WNtf/72EFFyTO1YlYFQ1Gg1bZO4W6U44IcSE8cOZvMZ9RuPZZzH0gJ0UoPvPvwdzXhA/vdO6uYfT4VKout3eEHBEa6JWkRJOm87kstsTlyKQMJ82rmSm9/ZS5/atVI1/yU6tGNcjlM5nua0Y/XuRSAKihOH6jRm4kOqPTf3F5ws/xRfNOweNso39EYOYu0KO0fDr5sRnNsPnfmeNIKn/C4wjRFc/sHwl/aXEJslzmfuQ7pW2FB26Qi8HvPHEnB1EeJjn1mHIWp4PJdM6R8GFGYlei36MI0V7s95yKDJA9ZkNTDh263VcrAVrMoeVmhv0JvUMwmW7cjZneie6u2bSTO0D6Q97VsJrSAUFAa7ml+oeZNhssPWPTPmI/wQ/UkeD3EsG92xBdgF/ub7Djve48UyZN34j0XVp+5m2Qr8yJF+Y8v7oqGJTgnv0cbH4lxMdsUUP5Jm25rPTPmAPvNhAXuqRQ4b/IeinjHN4GwVdWOF3bqIldvEQ7UlLNtWYkb984E7TP8IiqAmdsgT7tNZV9IWErUGEpaCN3cJpCC4ategU5l4qBqXpuOUr+U5IYXRhSMObGrWi9/h41whZ38LnKiuYr4p4WotDwZY5vf+44pR5BnEE3jCx0t9C4GSzGVvXqtRDMmNF8upRDXecdG2CozLqZ6rgs9NpEe+SuE/eZlf1UAY+NybvrVz6kArtBmmxVmXqeqkMwkT0H6tES59U/cCvuGYxJAxcqE18iBtwxmy8ePdj0z90sLm9moeSI8kLcDIxFp1WTzRY5vcRVjLgFlTCWme4SJMusUdYLawlcnYVWXibh+H3mAo8lFzVxK5KBqsUQsVAxi4AWmxAT6kHLaGwQHVqqixMb3LmkQMjgKIfGdRzj3zCHXSHljV+kHKsLvOiGTZeSNJi5aQFaSjMQ9AXJqeYy8I9g4RTsdCaAjuEs1l1R7AZdtkGa63An0K3jUDBDkNhqi3EuxESEHhBfSH6xlLcKsn7hA1R+w/coq/BF6ELiFa8FYorQRR2cQ4H42qcxBLTIkCPfJXIOJz6QmKAVO3wpcb/w+tC2562dnqZcA8zCvdfksxBeub7iFf7JrjtFmdK3HokdX2kMyT7Cy31X93kj/YtR8yoH/23UK+T7/8ao7/cd+6dnjOcTtgK5D+WiH4XHa30z+Au7/7b9n+z+ZPf/Abu4M1XT7x8XTi69L1zyZq5CfFhVRV7IJ/ewpzQ5T8F6LvfLkXNn48ljc33xZHpFIU+/r+gjjJnOoE0oQyeK+7ITgO8dxWUd8pBzSgnkWTdnnhTj5ZE24QPr5Z/f079yRXmfvY8qvPM6QB5xYUWCKiyu6CPYuK5lr6hE2bmP5xWq+WTlVhaSAU+kWiT9szddTleifOxtXSnxrvvcTCfSVh3HzUWvbkNkAyyEvoj0Be6Q+ofmYAyEAu3Tk5T21VTnKltrpbJdrgpbmCNpcGaVMXn8yXNP4LScQXJvv/jWv+lQ0jJa2Vbr4OmGQOEs1ItqTgFIQFVJrR1f51Zc/6Vrtpyf5FCuk/jms0gbNDSzPFY8ADNabm7mXqVvHjEGU6uGuWS/LrpJC9yNeV8w+YnbnX9fww1hxFWCgByxPV91Jy/3cy7PoB/GX37vcg9cdvvnXrECz08nlwdQ+ya5/Oc4Ms6J75epziNDb52o/4ix/+Sav2/5mDZ9JZ1s4c/Hi1rFcPkP2hi1hz73ggeYCvxz8l9aefTluO8MQPU21mlzIcP7UxM42vUHKfXfklGmYvHrZ5yPy326aVk+KxFuIf75uEu2DF/M4uy60C/bkco3/CClATvHnrG1fnvxuSeR8EXk1wAW3/RTfzquUMN3aKgwqf5xTc8/nba4fNkfozTC8XAuNer2us8QCfsiclXplWbwN8D+Pt41KmS2GVFzwIn6NvNTW8TLH6S091cjP1Ds3RVbwb6o4puGX/nPx3EWmnzr5se3THkXMv4F1P+B0v6Tby6wzj249rlNNPOLyEWEYr9pv18B8Fv1zpq37aGlnv/Q46j9g5Sif7cmSqht+Szy2R8EeMSBpbCY6p7Hn/qye2/8IKX/H5vikWsADgPMKUuDg1gTJVVe+oMUOjmTJsEths424CGwfgGVvQvhqLm6bUH0vhKVBFNGlwLRr5NT6swqPRuOL7MoI5ZIJJ1mdFXcZ4bP2tJEE4OPnf/WDSG37EcGSMeFszKswsBXUdkdpk0BghLzJlGZNM2lAc3lkfuCMvRFvFDg81WmrIA89+sAD7HkPV+wXLTvo8v7LQuXNaKnQPf60+04W01lvv6sACr7Q/dxPBYyZHpm0qffLaXLwmQj8TUlXX9sfjqkOaRARD2nCbqoYR4bPsnQq6s0ZJ2TDwmnGJO7Ye/EnMvTdmn1+VdNPJRf2JJpqV70XCxCd8noQnXlY+NPevn9o/Xk2br07PXMVnr1x4U4fHZKPM2rLDtrqZCzUFiVY5TDwXPwhD9OEVJWtXkYyNOXN2tiHCkK5LlXfWHzG6+nb7pFkCGgmqBPOoXFUQvtuZOZmh0Ev+HGyPBmB1BHmj6nOIHeWxznkCMu5EoeMJz2pHNYgKgtqXMP0Zt4BaGP9ITZIH2fEm1Vl0BpQ15/Zsc0j+h7SihCuWn9VEXfGsm11wGtyWimZPQI0FPlQAkQpqGM0u/xqyUvcTBoibqlOnuSj2qZHizzocL8FvQ26a5+of7Edd4s17ov1hP/z1z9tld7IgFUq1WQX4Dy7LlQ4gOKUZvfK0dh17uYDAxCXdpLgemQ4/eeWUEONq/LtFXdHwdzrmFqOzxtpXUnfmsIVz9Cwuc6wK9WXjxQlyW3RlFUqAcqVHf0qsgqLtnaU2RSsIu8aPobLWYkQA31LOAv+BlXuSycsCbfm7nxB/QVEezIp7Fan1lK3hIHV99TlWeHs3AzdoKXwuD6C3T9K8nuAerS9ehtQ5eXwgsRGijmlnr0nmfMbV4KH0SEGH22WqkcGFM6mv2afdMPb69w9MwfFSqwtd+6UmHxf6wFb1E/Xew1MP0qorXcok2xKQT+8lL3A8s20pKxQl/y4VvOrRGUxitd/iSf+31Jc6HhL5+29lKm6CZ0xfm3k/bE45bmKH6zJ2njlg6SoAQ8EYUHDvl4M8HPjmGHwvYjxbmBaHtWmabF0S+B6KN7TxQR2t1dHVZgSb5kXrfFezNPWJipB2RuhcZYsH8nckPMB4BqHNZavnDyffOnYHj+k6+YAq6Nal5VQ3kSFWZfVC220m10rnB9JYJHN5z/bqj97uj/U6jlyeEPhNoLi4FvQgLtgz/hc8uPhtojq0th2q5fQi3+R0PtYOGdV4+rKj+F2l1yPxpqf31EvSm1/tts7H8OtfKIDF2nvrcZn0Lt6x8Ntb/t93OOTeapxf8MYDwt6kdCLU9n8SOh9pXztjj74MDPoXbPj4bau7ZEGbWtn0Ue+KOhlqdL/5FQ+/BaD0ZW+0uodftBgD+gdx4efHu271OoTfzRrHfXlnbGy+gvWa/Sj2a9/weYYnYWzpg835xBC+zoz4W/zw1q/WWBdFI8PkMsjHBKYrbAJVTmq45pt34HtQ9dbgkX1ujh1/jizBYLxIQaN2q531oZKeL1AMu5h+41BS+RJpGujtgIGN74n9Lt38a5t0PkY2hP2XX/nLT8E6LZYjyeVvnv+BMfBOCw+g0w9Li+VaC5fTrCjdzD14UHgo3heAom7OpRJjccvnwgEzMcd+vLpoxznwvumczC5Q162WtWVq2fC+4ve/IOUZRW4ZGfGL6w4v7sf5fzZlXZywU5ZEVT1L0v5z8X7DzL+ZZJ7qiPcGd4tzSNpCJhCZwm8mJTM7PSR2vghdF4Pu/S3qInWUQQw+qjLThdEAdOpxBii4qab+zkuTih9QYvItShFC0iZAHf2VFjzXvA03LLgKmLC3x/kveemgdWUlzEWfQ65Prz7nnSepOzjDw1/yd26O+sMvvd4OpYa+CVUeB3nq3d1j/ItQfZi24Zlbx7zmQv2C1bhJRBR953mqBjn21f9kPRCuPt3+nYO5S2HJVjy4ut+76zYLOSV56asuiR/iwu3s1vK3n9jlpWiIv3qv4KXnl3oa0UF+8uuJW88lx+Wimu72FN+ic0fkLj/wpotDdBCKZo6EDMtqDljZV9TDsbU739Pq2BTuH0lwVsr6QEdgKCxrrR2cmaXZwmkPP39OWag2h9SxVJMrwn3ro8cV6apQpspoA/YasBZpCj9kv5iP2EpY0AebdKE6tBE1sdzFSBz70rSHrrb1CWcs6cNU2CUXuQQhsneSsOu5waPPNfbv88q/sXncx47FefLdeMczECqIwrhWkgSP6ssVwUBloQosEBodCwTLe4oAnzJwrk7kV0A2i6UQccZlqhUuyrIPqMBYSxK2xsgPNDk8+vrqrq9Vg0wPSgbJizd6nxi5PxBWq8AfrLstJYHqIHRCTBasnwg2pKVhdNlK1CjG+qqtwUNlSGDt22nEyd8fp9kDNNKV5a3uZZZWVpp6yz3nU+OU4yYdjexPLJeoLUOC1tu6R4sEkiax0HZRWyW4XTlMcuPgN0NrGPBEhp1HEowFdGFQl+4gOexXANsj4nCg5/H2QJD7bsHOMtnDvLwpnwWSwJjbcwTKX4/ul2vtqvl5giVGwdn47XVzsenbNXnsqgyK07r95iTSVsNU2MmZ3a2UGWET2gQ8KUbupoUHV1Vi8CkyEPEAvh1KcVKlGkrQGjlOImuzLjqSrjynjeruPjxI0VMbcXvDogNxCLnBnjtIE1Ej1+ZWqz89O+S7m0MQKCQuRn6A1Sy9T4onOMPdedn2vRH5tfZJGu3CLINExAz7b1zEQCcv2DJ2U15kN425z8Kq7N3Q9cbzWLSRMducu6UAJ/Mp8gbGQ5R0RvPqCmYhXeLO2Fvm0V1sjnBZrtv5vGfLmnGEVPZ+1HJr+VTKBBMbDnLzHk3Nu2Ls62e6aqKtuNeNud1dVlu1MKTYiELehHhBfCq5VUc95SxIWzuwn4SzsQpAeaNGMtdihpW7+D+i3CHeJfCYfS5RP8SuPgGjIEtKZ0dKCbs8796M6uSMlif6Cz4Lo2vk0dhP5zYTZIcxAKwzAnKs33KZ3N5e0lra4sTx94R+29YQYwdZhhJ7xHpJ4l/izh4J3M8VI1NpXgBg1VQY7BAD0IClvMFVqcHwStIBRneJGmDd3Yi9w0C7iUxko+Z64BEpd33Vh32ZjlvZ5wW+81JTqVygp9gvjrbyDxbpe+sO5nNPkZTX4mGj+h8RMa/xuhsS4rgjbb0a/CoatYOjh4vuQtV4eLKoMP8yJENY5/Z+dru07Xch/gd0rgogHgqyN2/BscHn3nPQyPPIvkNtgiN3znfRIvYbFJOYAdRba8oVVkS3DR4Zb8Owu+864PlqymldBxl6zv6DMr87nHcTOhk2d4i3EDU9splcvc/u8Icb/p1aZHEaJPynnDeuekW7Uul7nr3+lsuB4mnHaMK5uLvLF0shcfcoHLnNgJ3kgSm12jn82VzQBv235SnkB/w2Vu45+8LXvjezlfC65sfir+p+J/Kv6n4n8q/qfifyr+p+J/Kv6n4n8q/qfifyr+/yjFV0/9tXOnv/tHClgnVZul/lFAn1fY7VMkFa3PQtoj7BTy7nrfeCEWTsY8X1gW5xOzdIXl7VqYDZ+2ay3uQQg++rLlSvbzLj37rjchh7n3ZG+IhuxPV7AoWL+8aCKZLuXbQY9a89UGtgDHv1szvv0kwnIfhH5Y/0MI+l6zoXL8qpWnz9T+1/a5Rb116oTt81+f9G/4zx13lyfL3hjia+lfbZTz+c99fVgLwLDhFtQ3H3KQ+8+3Sjf3nTSihOxV/koA4t97/7LywjsJRPn/TW+cjtyPXP4+QhUBziipkkDM1VYxa2iwKrwydGIE44Z15biC3BBbXNZpfcXDDWSZZ9VLOLUddiNzN4YzY8N59rjwZqfK+NBCLpC8a3fwJKbMWHquA40pZb11Zr9NE+OPV6ruInfR8tP5qq1ljFeMVubTP+7MWWhaSyLljsVjdjsR06kOOacJYb+ede1n3e0E2aPGBvuycNtA869/Q5ptNGBUoffmanDybGDeMuRcDVYms9qTWVoIo+5qgC9No8iwUXOVStZSFx4Y9KbMOhTY0OgskolYmjfw5lQQYJNWpeCEIxrBjzIvNk7NwVhEMrztUg1+9tbtLZlu/s4kzhKTFl/TzAo7HRbZOuqrytLmQC+S3fxgeh6festdtWZOekJQb+aad01HIeaiSti/aeigM/5MwBefDcNVGUs/Si2vg2vCLt2woPqBocSz5iF/lamYhHxIHN5sG42yFJAn00LwxpNL0L8YGhDOHb924IuIR/NVZPZkFSeh0gKCwm9WhnZWkQK1WmJmXVMcDBIbBtft/qO1OWDTEmIymarzOysIRdlbpkk/Pah3bRjSbcxck23nKdCdwOI0N8oxyuV1Pu0t0J6jD92xKSjb1GwBb3Z4G8lpZ8e7VQ85DlWZI+2CZzYmpdW2TYfoHmvle4WwWS3kGonD5GhZRBItNCwhUMbLp27bSL6MErj2r8r7zBaN00bDNQD3956k00QuTSW7P7rVcD0q3XCdVZAxpJ8KRrBILps6Tc+fnzEc0BtqvOvGWldoaIraKV1exyXPg0teMXkDRTbQ7W/PG4ksR/XsYpw7QmtLxz9E0TaiZfBhBWtzgbulZatrz1uXAEtjEnIuGZnCyPv22PVf2tab/jtZOcorc5DcVrQ1dVjxZULANgWO1wxxts1cd7DtGCdd6tJo0vSt262UaIpYLoT1+/PnvUsZYb91o3u3eMhm7FGoh5+ZZI4DnZ6M7/37ezItYFWSD/xm07gh40Iz3jBzuqMs9D17w4j3hgQxIWFzpMZkXpZZbJ01GQw0NWuNHvGa2b6KsIe9rQEmvoixdelRRWfhMMO5yoxdoM7LKnt+3/dyFJJeqQlhBauAk4ximqnZ7HIyrfEMzLQA86lD0+zoFudpmGAOorbJsKqdHN4JzwxReH5ml3XoGfWALFsXMvTlNN9BB8kEMcHd0HV9MqPnBeBxtv23pLJwYyqhRsFvqtpjoOdBQaswS3MJnJC9syiiRIIzIz2b9P7j9siA3QI+mGISBkseeR+Sh533fxc64CZDea/NLLftB2SZVfv1t8BWbZaMhq5Pv7S+suLqGB0jZlUtdF/ctQcqWkcg2tzzom1v6TAkTbbC/zhAslOFJzK31Q8n9Nn1J99mAfF5rEvUFMDyZ2eCnZemkoKX30Po/0wqk6VU/pEyhjsgO3Dv7FYTCIs7NORGWJ7MR4eot8aE2QupFRBJWiB6jVFSHk+/IQSPE1lvkjCXC136vbNwMxL9ZS145SoCf0qtztTcdrDKXsYxcGu4hfotFFCS08csvq7G8sgYlMl5BNF9H4qIZlAVpETqLsa0bL2atmZ1j4J42XhdUM8rUOp8UMaFQy3KKEM1OacZE0to9nM7xvDpLBxtsZk2sTQIWhq0wjIQ80kIw8sX03RAl5b2PtMsro0qM3iq0jZN8hLvgaVypcoavPfpdffN7Ne/qiGMz7pmGKKTuqIcw+LtQDHjtn3XAMz07ZJWzsZ/VBe2ROVcpxCFB+gMqD8UghVUBrGHlEvjx+bpGZvMOjTl6eEaHnxDBKKCuIfLrYZS/G6FuRCNF1fcghkoKPTwhCMNMhQn7Ia16U5ye14Hs1IyuvBq9QSUzCIpsAMWOZgUAGq+0XMy8ebtaTcDsXQiIfNOsInNREPWCKc3C/e4EFN5E/fAEwUlgw3sNRNQ8N3HdpZ+DFjlkUhW+KLLGrOjWLcRjyVTKYRCWQKe7IblsLCcRKwNw28bfCMCPazPaILH+r28RCeTsMEj3n1VNQ5AxhYntyp/bgoVPxdaHW9eaKCcsPBy0E9pkFLcNxe6CAv1YreeHloiUZa42Rc0EgBRNZ0EPMdJSGSOlozFC7O66kOq8++zFwZksOXoc5mPZ/Nkosv5DthlOrelHKXTINcB9J6pnYx3QFSylr1EgjHob8O07TSrTlpsx/oxdgWPwi26ZfFk8yjMALikdyTLfYBW7bCVk5O6ZHVH52DJu8nQXRB/aJkeTMnvkBQC9cp+6QmbGEieYMi2xBQywOUiIgM7xy8WPdJBSKCmUi1omsuRtnecvQ2CvaVcCM06NdVFNY45+CbVuVVExbhVySjU+uq1CphyaPyFaRQHaKl+a3uYY1q5S7ywAGT2QznZ5p/3qcnPJXERBBUCGOJux3nHe6CbfCIBVLJjK46iQfAdIQYy2Pn3BJSp6uFPFJzpwc3bm/xpvvW3/UbIafSFS2zzLFwxlWJErxwEl685mPPOsgNtKqzGMj27zXdmyWn5rf8fc0TMyEuP14NlNMGkbM7FAdOOGY/KnvhM/Osg5z9N0ATmaqGcc7g3WbjLp8/+0nRRqoJAFBl5/+4iNu3TFyGK6nLFJ3xGIDPAJY8eGa59L++KYVhlUyBZZvGZaH4zQUG6XpjdsCFarSnQWOTevvpD6pKEjMDGFCGWR13mTmkRBchsCtcpS4p+fE3EfKpM2pYEYvF2n4vnDIMG/HPbCFv+grDCG7ieEHbz5ihscueyIll9fyc+93OQt3OCK62Xzm5ouhDuWaIisM5PXTLODyMBrzzavLfL4HGJ3zVI0L6ls3espis8zOPbt9XGdaEf7SNJbIIDmQzkmBdCeFOxv/H0/b7CZbQo1mA79yPVsnDL6KVlhr3PM5akBi9qKI/vKhv2ybyshGapoN2ycL1nGdMeu1Lad5vuR7GCRneJRnmIpPuARna7mtKq3JhLQW9txT8mW/6tuF6yWK4JfBSMqj7spJ9PtcrKPhXfnUklqxVnzIXqvqIGG4up1l6bA2MCXSap2Xin2l5tw+FZmthhV850IH7cRNfOZeF07tUzVKLw2hpTM/UPHPKDx9e7lO9ub7l9tRKcYWgyH6K7iJxttVTpW9541MWepC1NpmG4ps2chE9S4JP+cu8ixF7mFZRV98I8RIcqQ7UN7XWcNklH36Rg0OsVU62K3CFOVRCdj440VbyaBqMphGkuPaPcOEZP367Flo4YI656ui9THwcBq0RTfMG4JLBSMikLm0tJMy4zJXqvin6KJKT8achGGNm5+LOoxPPZwDYbveTmumSiE2HwnFsBkATUmg76uI+zynnuunPXwUEVWwkYYiZbpcZxa2JcYJgYOFTmz11yXcGbG+5MZG0/0RZ4KbW7WOFN49uZrtWBu6W9NGUNT0y2MCZLVKLKukn85eLCUyQB5ur9FEbnYLP9P03qiUhPFCzotm1/l9Uko89OlaOcBl/AbTdoSIOvCbTJNj4b1DxYX0YMyFYaI3P170YkKFhYWvVonTeKhhSkAJYp3Y9MsVX1EFp8o8l+02p2X1zUtdshF/0hEZu//vHgRdJgMa2um3QOMblLkNokzNySX8GuGAx5L/QH7PGLyx4vZqiCak1zeSztswX5pwQF6LTqbGo9vPFtwyCFXWPrPOv+0WcmIJfTYaao8IjFnARswWztg6HR+Sy0xNGrV9I3STYQ+uy8J8EPKyqb8hFeG32qCFQyqi0F0IaWOM8nqfN62qJ1fuPN8L42ZD7kGuCca4E+SznYBrn1l48v/CdtDPDlZlp4+Ign3IPpiWB4ViEWchFTZ58II6a2IS4x9aXIUT6SeSP1rx+epbTEVFjFSggJ0I2T4sCslEI1qwCC0Gbrdrz8JKQm7py/CtGlv8WxyFr88CT0TD4t4dSn/XP9LDJn6QN+I54s2lqv7NM8CMY5eCys5m8dGmlaBTFmpQ5dUJe0urS7E5LwAMJpSiKS7RNCFPbpLxafaR9v8YkLe0kuoc9dltyJbsO4bx6HkiN+YYI8DK7F3CYfzjJbL1onLjioDGh7BVo7SWb3kftgFCtCjzt82gABYY5jl8YBSFekWeReAHLe9vzQ0KVf1W/ZkUsq4gT1aP4KnCam2/AghGaaRiRUREIXQtLPSFhFVZ1Ul2TtzXgd4OXM9WL0cfam3H92vBZdQ84dXSBhwR1Fi2eoHR/koc61SZiZh1lmqt6hpbb3mQd3Fy8qZqI48yhsVasF8YPlXzoZ/JIgn6SYC/IgdhtoF9eBPQl69byX1tw7iIcj1LY3M3OVwpwRsV02YDgkrz1kqBeCCms0Jeseep0a1+7mDzKdlDj5TzFLxnmCWN1NQgKQ3ZSlzNPEweUPJkYJcGu5oSWAhLJJSIMG0hy8Orl56xyCQ+Os/rgNQYA5kWxMfxUdfs2PSlz9R3ccgmLZ2einpoy9J1ZXwRi0VXXJwVE5z/U9XwzGb/po2rA1JvNDd9K4qPMO/Isc53NqK9DPZcZP4JSljlDqVgv1oibo5hAWbpYELJp5PXdyt+QJxt+EHv8nKMkuV12BhSwxDbZBdwXagDLVS0AcIXIWOrFAYy19e81lxU1AWWbVwcFGji5hzvxglUdKW0WEmlVE645GQFAmg4Yj1iGM7Fcq+hB862D8P0spYD1J2nYQk+yIfso1JsROVugkO2SyguLBWcp4fI9rFjlGeEuxyarW/uXP22Gl1tRxbMhGkgbysQlbZ8YE9Gq5opo3R4ag2ipsbuRWJ/0Fn1ObuiuW7b734y6UR9796xDj6SxwpV0ZKDjcutti1t16nhhcYF0LVimvO0Q0XNuyPTvaee6FzCRpPYl1+xqIVQKqYmWDFtSyzJ5DRRdrQYu13jSBouNd9JvYuZtMa1WC6cNdcOwyO+GMWpVQiIVJs8jHZZNAAe2b84rs9nxfHZI5KDjWNcWxmwyZsFQcrJCfMSGxGcg/x9ryDv9VuPhX4QSJ66MzFdfUPS22tmndNe5aclCADs+FnHngmmZKe/hUBc4pm2NR9CDLKPXF4ypW7WtuHWL4Tt/FFHhzi1gla6U14/MZtLVCOzaPb+81wM43ne117DeADxpw8wkV9qglLTHG3S0j8w/HIONt7vie4i973cufIWUF84xqWQ5u4d7O9sWepnqSo3JrjN+eDVaXVAB2HiJuvz56NidYWtvJWXf+IgKZrK/EycBk9KMRLDQtJx3vBuDfNm+H6NbAi35Zl3i45vj7busxehirMh+7pOxpnmVGWH/cidHtieqr4bBp5JeWG8rI9JKQJ1M+JbTdh75dSEC+3iY59/DDkeffvBfp7+3hchK8V2LIv74fDvw15KvlDWStsPJCawL8F6l13y64aBVpC9xeZTIzqMLpQpK7kEm/H/71m6WRzRIho9tA8zH/ftvU8iu7Dih/aJlEYBs33pI8vPqbO8vclr89WikmNDC+nEQ83K9w5PriCzBFhlQc9GTltariBzgoZ/A1AP1qpzMCtvyBrNWrrgn865OnjWYzrFYm2pmjUmhfkfFGOs6bj/vv8EHrAwX7Xa78L1BLAwQUAAIACAC4tvNKD4Xayk0AAABqAAAAGwAAAHVuaXZlcnNhbC91bml2ZXJzYWwucG5nLnhtbLOxr8jNUShLLSrOzM+zVTLUM1Cyt+PlsikoSi3LTC1XqACKGekZQICSQqWtkgkStzwzpSTDVsncyBwhlpGamZ5RYqtkamIKF9QHGgkAUEsBAgAAFAACAAgAt7bzSqC4XxVlBAAABBEAAB0AAAAAAAAAAQAAAAAAAAAAAHVuaXZlcnNhbC9jb21tb25fbWVzc2FnZXMubG5nUEsBAgAAFAACAAgAt7bzSkPIPPmFBAAADBYAACcAAAAAAAAAAQAAAAAAoAQAAHVuaXZlcnNhbC9mbGFzaF9wdWJsaXNoaW5nX3NldHRpbmdzLnhtbFBLAQIAABQAAgAIALe280qUMH5muAIAAFQKAAAhAAAAAAAAAAEAAAAAAGoJAAB1bml2ZXJzYWwvZmxhc2hfc2tpbl9zZXR0aW5ncy54bWxQSwECAAAUAAIACAC3tvNKGQQLbVgEAAAdFQAAJgAAAAAAAAABAAAAAABhDAAAdW5pdmVyc2FsL2h0bWxfcHVibGlzaGluZ19zZXR0aW5ncy54bWxQSwECAAAUAAIACAC3tvNK1cxcJpUBAAAgBgAAHwAAAAAAAAABAAAAAAD9EAAAdW5pdmVyc2FsL2h0bWxfc2tpbl9zZXR0aW5ncy5qc1BLAQIAABQAAgAIALe280o9PC/RwQAAAOUBAAAaAAAAAAAAAAEAAAAAAM8SAAB1bml2ZXJzYWwvaTE4bl9wcmVzZXRzLnhtbFBLAQIAABQAAgAIALe280qmQ2VXZwAAAGsAAAAcAAAAAAAAAAEAAAAAAMgTAAB1bml2ZXJzYWwvbG9jYWxfc2V0dGluZ3MueG1sUEsBAgAAFAACAAgARJRXRyO0Tvv7AgAAsAgAABQAAAAAAAAAAQAAAAAAaRQAAHVuaXZlcnNhbC9wbGF5ZXIueG1sUEsBAgAAFAACAAgAt7bzSqtYCahECAAAfyAAACkAAAAAAAAAAQAAAAAAlhcAAHVuaXZlcnNhbC9za2luX2N1c3RvbWl6YXRpb25fc2V0dGluZ3MueG1sUEsBAgAAFAACAAgAuLbzSgrKPODnPwAAJXYAABcAAAAAAAAAAAAAAAAAISAAAHVuaXZlcnNhbC91bml2ZXJzYWwucG5nUEsBAgAAFAACAAgAuLbzSg+F2spNAAAAagAAABsAAAAAAAAAAQAAAAAAPWAAAHVuaXZlcnNhbC91bml2ZXJzYWwucG5nLnhtbFBLBQYAAAAACwALAEkDAADDYAAAAAA="/>
  <p:tag name="ISPRING_PRESENTATION_TITLE" val="PowerPoint 演示文稿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_ULTRA_SCORM_COURSE_ID" val="86ED1FE9-FA8F-4979-A234-A6B827C9A68C"/>
  <p:tag name="ISPRINGCLOUDFOLDERID" val="0"/>
  <p:tag name="ISPRINGCLOUDFOLDERPATH" val="Repository"/>
  <p:tag name="ISPRINGONLINEFOLDERID" val="0"/>
  <p:tag name="ISPRINGONLINEFOLDERPATH" val="Content List"/>
  <p:tag name="COMMONDATA" val="eyJoZGlkIjoiYmNlMDYyNmQ0OWVkYmY2MGJhMzQ4NzBiMmNmMWNmOD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3499</Words>
  <Application>WPS 演示</Application>
  <PresentationFormat/>
  <Paragraphs>157</Paragraphs>
  <Slides>18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5" baseType="lpstr">
      <vt:lpstr>Arial</vt:lpstr>
      <vt:lpstr>宋体</vt:lpstr>
      <vt:lpstr>Wingdings</vt:lpstr>
      <vt:lpstr>Roboto Black</vt:lpstr>
      <vt:lpstr>Roboto</vt:lpstr>
      <vt:lpstr>Roboto Medium</vt:lpstr>
      <vt:lpstr>Source Sans Pro</vt:lpstr>
      <vt:lpstr>Calibri</vt:lpstr>
      <vt:lpstr>隶书</vt:lpstr>
      <vt:lpstr>微软简标宋</vt:lpstr>
      <vt:lpstr>等线</vt:lpstr>
      <vt:lpstr>楷体</vt:lpstr>
      <vt:lpstr>华文新魏</vt:lpstr>
      <vt:lpstr>华文中宋</vt:lpstr>
      <vt:lpstr>楷体_GB2312</vt:lpstr>
      <vt:lpstr>新宋体</vt:lpstr>
      <vt:lpstr>黑体</vt:lpstr>
      <vt:lpstr>仿宋_GB2312</vt:lpstr>
      <vt:lpstr>仿宋</vt:lpstr>
      <vt:lpstr>Times New Roman</vt:lpstr>
      <vt:lpstr>方正姚体</vt:lpstr>
      <vt:lpstr>Wingdings 2</vt:lpstr>
      <vt:lpstr>华文行楷</vt:lpstr>
      <vt:lpstr>微软雅黑</vt:lpstr>
      <vt:lpstr>Calibri Light</vt:lpstr>
      <vt:lpstr>Arial Unicode MS</vt:lpstr>
      <vt:lpstr>Office 主题</vt:lpstr>
      <vt:lpstr>PowerPoint 演示文稿</vt:lpstr>
      <vt:lpstr>秋兴八首（其一）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沉郁顿挫</vt:lpstr>
      <vt:lpstr>PowerPoint 演示文稿</vt:lpstr>
      <vt:lpstr>PowerPoint 演示文稿</vt:lpstr>
      <vt:lpstr>PowerPoint 演示文稿</vt:lpstr>
      <vt:lpstr>玉露凋伤枫树林， 　　　 </vt:lpstr>
      <vt:lpstr>巫山巫峡气萧森。 </vt:lpstr>
      <vt:lpstr>江间波浪兼天涌， 　　　塞上风云接地阴。 </vt:lpstr>
      <vt:lpstr>丛菊两开他日泪， 　　　孤舟一系故园心。 </vt:lpstr>
      <vt:lpstr>寒衣处处催刀尺， 　　　白帝城高急暮砧。</vt:lpstr>
      <vt:lpstr>诗歌意象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Administrator</cp:lastModifiedBy>
  <cp:revision>13</cp:revision>
  <cp:lastPrinted>2021-04-19T07:19:00Z</cp:lastPrinted>
  <dcterms:created xsi:type="dcterms:W3CDTF">2021-04-19T07:19:00Z</dcterms:created>
  <dcterms:modified xsi:type="dcterms:W3CDTF">2022-09-06T11:43:54Z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2DBD9CD3C43F4221BF2B94252FCC9DCC</vt:lpwstr>
  </property>
  <property fmtid="{D5CDD505-2E9C-101B-9397-08002B2CF9AE}" pid="7" name="KSOProductBuildVer">
    <vt:lpwstr>2052-11.1.0.11830</vt:lpwstr>
  </property>
</Properties>
</file>